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3" r:id="rId5"/>
  </p:sldMasterIdLst>
  <p:notesMasterIdLst>
    <p:notesMasterId r:id="rId25"/>
  </p:notesMasterIdLst>
  <p:handoutMasterIdLst>
    <p:handoutMasterId r:id="rId26"/>
  </p:handoutMasterIdLst>
  <p:sldIdLst>
    <p:sldId id="259" r:id="rId6"/>
    <p:sldId id="276" r:id="rId7"/>
    <p:sldId id="258" r:id="rId8"/>
    <p:sldId id="293" r:id="rId9"/>
    <p:sldId id="291" r:id="rId10"/>
    <p:sldId id="264" r:id="rId11"/>
    <p:sldId id="284" r:id="rId12"/>
    <p:sldId id="286" r:id="rId13"/>
    <p:sldId id="287" r:id="rId14"/>
    <p:sldId id="292" r:id="rId15"/>
    <p:sldId id="267" r:id="rId16"/>
    <p:sldId id="268" r:id="rId17"/>
    <p:sldId id="269" r:id="rId18"/>
    <p:sldId id="270" r:id="rId19"/>
    <p:sldId id="271" r:id="rId20"/>
    <p:sldId id="281" r:id="rId21"/>
    <p:sldId id="266" r:id="rId22"/>
    <p:sldId id="272" r:id="rId23"/>
    <p:sldId id="274" r:id="rId24"/>
  </p:sldIdLst>
  <p:sldSz cx="12192000" cy="6858000"/>
  <p:notesSz cx="6900863" cy="9291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8342"/>
    <a:srgbClr val="7DB842"/>
    <a:srgbClr val="ECDB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F29FE2-A4CE-4753-8BC1-2DB198D6B4F9}" v="3" dt="2025-10-17T12:35:31.0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38" autoAdjust="0"/>
    <p:restoredTop sz="74372" autoAdjust="0"/>
  </p:normalViewPr>
  <p:slideViewPr>
    <p:cSldViewPr>
      <p:cViewPr varScale="1">
        <p:scale>
          <a:sx n="62" d="100"/>
          <a:sy n="62" d="100"/>
        </p:scale>
        <p:origin x="114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ddler, John" userId="c2095315-a862-439c-b1dc-54d94b8b49c5" providerId="ADAL" clId="{5660BC26-571E-4070-A743-E44E6B77B749}"/>
    <pc:docChg chg="custSel addSld delSld modSld sldOrd">
      <pc:chgData name="Saddler, John" userId="c2095315-a862-439c-b1dc-54d94b8b49c5" providerId="ADAL" clId="{5660BC26-571E-4070-A743-E44E6B77B749}" dt="2025-10-17T12:38:31.150" v="577" actId="20577"/>
      <pc:docMkLst>
        <pc:docMk/>
      </pc:docMkLst>
      <pc:sldChg chg="mod">
        <pc:chgData name="Saddler, John" userId="c2095315-a862-439c-b1dc-54d94b8b49c5" providerId="ADAL" clId="{5660BC26-571E-4070-A743-E44E6B77B749}" dt="2025-10-17T00:12:43.987" v="34" actId="27918"/>
        <pc:sldMkLst>
          <pc:docMk/>
          <pc:sldMk cId="785243576" sldId="258"/>
        </pc:sldMkLst>
      </pc:sldChg>
      <pc:sldChg chg="modSp mod">
        <pc:chgData name="Saddler, John" userId="c2095315-a862-439c-b1dc-54d94b8b49c5" providerId="ADAL" clId="{5660BC26-571E-4070-A743-E44E6B77B749}" dt="2025-10-17T00:10:26.922" v="29" actId="20577"/>
        <pc:sldMkLst>
          <pc:docMk/>
          <pc:sldMk cId="3120173451" sldId="259"/>
        </pc:sldMkLst>
        <pc:spChg chg="mod">
          <ac:chgData name="Saddler, John" userId="c2095315-a862-439c-b1dc-54d94b8b49c5" providerId="ADAL" clId="{5660BC26-571E-4070-A743-E44E6B77B749}" dt="2025-10-17T00:10:06.665" v="3" actId="20577"/>
          <ac:spMkLst>
            <pc:docMk/>
            <pc:sldMk cId="3120173451" sldId="259"/>
            <ac:spMk id="2" creationId="{7A96C7A7-AEA5-D359-2A81-6BA48BB92A4F}"/>
          </ac:spMkLst>
        </pc:spChg>
        <pc:spChg chg="mod">
          <ac:chgData name="Saddler, John" userId="c2095315-a862-439c-b1dc-54d94b8b49c5" providerId="ADAL" clId="{5660BC26-571E-4070-A743-E44E6B77B749}" dt="2025-10-17T00:10:13.615" v="10" actId="20577"/>
          <ac:spMkLst>
            <pc:docMk/>
            <pc:sldMk cId="3120173451" sldId="259"/>
            <ac:spMk id="7" creationId="{0C492618-52AE-8FE5-2C17-00623BAAF1E8}"/>
          </ac:spMkLst>
        </pc:spChg>
        <pc:spChg chg="mod">
          <ac:chgData name="Saddler, John" userId="c2095315-a862-439c-b1dc-54d94b8b49c5" providerId="ADAL" clId="{5660BC26-571E-4070-A743-E44E6B77B749}" dt="2025-10-17T00:10:26.922" v="29" actId="20577"/>
          <ac:spMkLst>
            <pc:docMk/>
            <pc:sldMk cId="3120173451" sldId="259"/>
            <ac:spMk id="8" creationId="{A77928C5-2351-E81A-F046-4FDBFD2DC73D}"/>
          </ac:spMkLst>
        </pc:spChg>
      </pc:sldChg>
      <pc:sldChg chg="modSp mod ord">
        <pc:chgData name="Saddler, John" userId="c2095315-a862-439c-b1dc-54d94b8b49c5" providerId="ADAL" clId="{5660BC26-571E-4070-A743-E44E6B77B749}" dt="2025-10-17T00:51:03.668" v="335" actId="5793"/>
        <pc:sldMkLst>
          <pc:docMk/>
          <pc:sldMk cId="3573745109" sldId="266"/>
        </pc:sldMkLst>
        <pc:spChg chg="mod">
          <ac:chgData name="Saddler, John" userId="c2095315-a862-439c-b1dc-54d94b8b49c5" providerId="ADAL" clId="{5660BC26-571E-4070-A743-E44E6B77B749}" dt="2025-10-17T00:51:03.668" v="335" actId="5793"/>
          <ac:spMkLst>
            <pc:docMk/>
            <pc:sldMk cId="3573745109" sldId="266"/>
            <ac:spMk id="3" creationId="{990479A8-658F-47D9-FDA6-EE72104CC886}"/>
          </ac:spMkLst>
        </pc:spChg>
      </pc:sldChg>
      <pc:sldChg chg="addSp delSp modSp mod">
        <pc:chgData name="Saddler, John" userId="c2095315-a862-439c-b1dc-54d94b8b49c5" providerId="ADAL" clId="{5660BC26-571E-4070-A743-E44E6B77B749}" dt="2025-10-17T00:24:14.528" v="255" actId="20577"/>
        <pc:sldMkLst>
          <pc:docMk/>
          <pc:sldMk cId="4074425386" sldId="267"/>
        </pc:sldMkLst>
        <pc:spChg chg="mod">
          <ac:chgData name="Saddler, John" userId="c2095315-a862-439c-b1dc-54d94b8b49c5" providerId="ADAL" clId="{5660BC26-571E-4070-A743-E44E6B77B749}" dt="2025-10-17T00:24:14.528" v="255" actId="20577"/>
          <ac:spMkLst>
            <pc:docMk/>
            <pc:sldMk cId="4074425386" sldId="267"/>
            <ac:spMk id="2" creationId="{6DA6D9B9-CF83-901B-6592-DA2A45418A08}"/>
          </ac:spMkLst>
        </pc:spChg>
        <pc:picChg chg="add mod">
          <ac:chgData name="Saddler, John" userId="c2095315-a862-439c-b1dc-54d94b8b49c5" providerId="ADAL" clId="{5660BC26-571E-4070-A743-E44E6B77B749}" dt="2025-10-17T00:24:08.109" v="246" actId="208"/>
          <ac:picMkLst>
            <pc:docMk/>
            <pc:sldMk cId="4074425386" sldId="267"/>
            <ac:picMk id="4" creationId="{2268DA43-1C9C-DF0B-75E0-C730245FBCBC}"/>
          </ac:picMkLst>
        </pc:picChg>
        <pc:picChg chg="del">
          <ac:chgData name="Saddler, John" userId="c2095315-a862-439c-b1dc-54d94b8b49c5" providerId="ADAL" clId="{5660BC26-571E-4070-A743-E44E6B77B749}" dt="2025-10-17T00:23:52.575" v="243" actId="478"/>
          <ac:picMkLst>
            <pc:docMk/>
            <pc:sldMk cId="4074425386" sldId="267"/>
            <ac:picMk id="5" creationId="{1835F6A5-6071-6334-83A2-2462A3A6D5B0}"/>
          </ac:picMkLst>
        </pc:picChg>
      </pc:sldChg>
      <pc:sldChg chg="addSp delSp modSp mod">
        <pc:chgData name="Saddler, John" userId="c2095315-a862-439c-b1dc-54d94b8b49c5" providerId="ADAL" clId="{5660BC26-571E-4070-A743-E44E6B77B749}" dt="2025-10-17T00:32:13.278" v="285" actId="20577"/>
        <pc:sldMkLst>
          <pc:docMk/>
          <pc:sldMk cId="767961308" sldId="268"/>
        </pc:sldMkLst>
        <pc:spChg chg="mod">
          <ac:chgData name="Saddler, John" userId="c2095315-a862-439c-b1dc-54d94b8b49c5" providerId="ADAL" clId="{5660BC26-571E-4070-A743-E44E6B77B749}" dt="2025-10-17T00:32:13.278" v="285" actId="20577"/>
          <ac:spMkLst>
            <pc:docMk/>
            <pc:sldMk cId="767961308" sldId="268"/>
            <ac:spMk id="2" creationId="{6DA6D9B9-CF83-901B-6592-DA2A45418A08}"/>
          </ac:spMkLst>
        </pc:spChg>
        <pc:spChg chg="mod ord">
          <ac:chgData name="Saddler, John" userId="c2095315-a862-439c-b1dc-54d94b8b49c5" providerId="ADAL" clId="{5660BC26-571E-4070-A743-E44E6B77B749}" dt="2025-10-17T00:25:47.918" v="265" actId="1582"/>
          <ac:spMkLst>
            <pc:docMk/>
            <pc:sldMk cId="767961308" sldId="268"/>
            <ac:spMk id="6" creationId="{0386628E-4FE2-ABE3-E8D6-C4A24983B910}"/>
          </ac:spMkLst>
        </pc:spChg>
        <pc:picChg chg="add mod">
          <ac:chgData name="Saddler, John" userId="c2095315-a862-439c-b1dc-54d94b8b49c5" providerId="ADAL" clId="{5660BC26-571E-4070-A743-E44E6B77B749}" dt="2025-10-17T00:25:01.605" v="259" actId="1076"/>
          <ac:picMkLst>
            <pc:docMk/>
            <pc:sldMk cId="767961308" sldId="268"/>
            <ac:picMk id="4" creationId="{81F95676-B308-8307-B065-9C7A463B3EE6}"/>
          </ac:picMkLst>
        </pc:picChg>
        <pc:picChg chg="del">
          <ac:chgData name="Saddler, John" userId="c2095315-a862-439c-b1dc-54d94b8b49c5" providerId="ADAL" clId="{5660BC26-571E-4070-A743-E44E6B77B749}" dt="2025-10-17T00:24:54.108" v="256" actId="478"/>
          <ac:picMkLst>
            <pc:docMk/>
            <pc:sldMk cId="767961308" sldId="268"/>
            <ac:picMk id="5" creationId="{B8DFD537-057E-2FEC-E64A-0BF7F7C69FDB}"/>
          </ac:picMkLst>
        </pc:picChg>
      </pc:sldChg>
      <pc:sldChg chg="addSp delSp modSp mod">
        <pc:chgData name="Saddler, John" userId="c2095315-a862-439c-b1dc-54d94b8b49c5" providerId="ADAL" clId="{5660BC26-571E-4070-A743-E44E6B77B749}" dt="2025-10-17T00:32:22.094" v="288"/>
        <pc:sldMkLst>
          <pc:docMk/>
          <pc:sldMk cId="74321648" sldId="269"/>
        </pc:sldMkLst>
        <pc:spChg chg="del mod">
          <ac:chgData name="Saddler, John" userId="c2095315-a862-439c-b1dc-54d94b8b49c5" providerId="ADAL" clId="{5660BC26-571E-4070-A743-E44E6B77B749}" dt="2025-10-17T00:32:22.094" v="288"/>
          <ac:spMkLst>
            <pc:docMk/>
            <pc:sldMk cId="74321648" sldId="269"/>
            <ac:spMk id="2" creationId="{6DA6D9B9-CF83-901B-6592-DA2A45418A08}"/>
          </ac:spMkLst>
        </pc:spChg>
        <pc:picChg chg="add mod">
          <ac:chgData name="Saddler, John" userId="c2095315-a862-439c-b1dc-54d94b8b49c5" providerId="ADAL" clId="{5660BC26-571E-4070-A743-E44E6B77B749}" dt="2025-10-17T00:26:29.468" v="269" actId="208"/>
          <ac:picMkLst>
            <pc:docMk/>
            <pc:sldMk cId="74321648" sldId="269"/>
            <ac:picMk id="4" creationId="{3CF972C7-91AD-AAF7-2D15-CA0F5D91CD06}"/>
          </ac:picMkLst>
        </pc:picChg>
        <pc:picChg chg="del">
          <ac:chgData name="Saddler, John" userId="c2095315-a862-439c-b1dc-54d94b8b49c5" providerId="ADAL" clId="{5660BC26-571E-4070-A743-E44E6B77B749}" dt="2025-10-17T00:26:23.405" v="266" actId="478"/>
          <ac:picMkLst>
            <pc:docMk/>
            <pc:sldMk cId="74321648" sldId="269"/>
            <ac:picMk id="5" creationId="{5A9EF0EF-2994-2132-BF0A-E11F5B7746C0}"/>
          </ac:picMkLst>
        </pc:picChg>
      </pc:sldChg>
      <pc:sldChg chg="addSp delSp mod">
        <pc:chgData name="Saddler, John" userId="c2095315-a862-439c-b1dc-54d94b8b49c5" providerId="ADAL" clId="{5660BC26-571E-4070-A743-E44E6B77B749}" dt="2025-10-17T00:27:05.461" v="271" actId="22"/>
        <pc:sldMkLst>
          <pc:docMk/>
          <pc:sldMk cId="2722050087" sldId="270"/>
        </pc:sldMkLst>
        <pc:picChg chg="add">
          <ac:chgData name="Saddler, John" userId="c2095315-a862-439c-b1dc-54d94b8b49c5" providerId="ADAL" clId="{5660BC26-571E-4070-A743-E44E6B77B749}" dt="2025-10-17T00:27:05.461" v="271" actId="22"/>
          <ac:picMkLst>
            <pc:docMk/>
            <pc:sldMk cId="2722050087" sldId="270"/>
            <ac:picMk id="4" creationId="{83EC51A3-57A5-A935-57B9-27A95C46CC69}"/>
          </ac:picMkLst>
        </pc:picChg>
        <pc:picChg chg="del">
          <ac:chgData name="Saddler, John" userId="c2095315-a862-439c-b1dc-54d94b8b49c5" providerId="ADAL" clId="{5660BC26-571E-4070-A743-E44E6B77B749}" dt="2025-10-17T00:27:03.918" v="270" actId="478"/>
          <ac:picMkLst>
            <pc:docMk/>
            <pc:sldMk cId="2722050087" sldId="270"/>
            <ac:picMk id="5" creationId="{61B2B147-627E-5E50-E90F-C675276D4AEE}"/>
          </ac:picMkLst>
        </pc:picChg>
      </pc:sldChg>
      <pc:sldChg chg="addSp delSp modSp mod">
        <pc:chgData name="Saddler, John" userId="c2095315-a862-439c-b1dc-54d94b8b49c5" providerId="ADAL" clId="{5660BC26-571E-4070-A743-E44E6B77B749}" dt="2025-10-17T00:28:30.941" v="278" actId="208"/>
        <pc:sldMkLst>
          <pc:docMk/>
          <pc:sldMk cId="2652228280" sldId="271"/>
        </pc:sldMkLst>
        <pc:spChg chg="del">
          <ac:chgData name="Saddler, John" userId="c2095315-a862-439c-b1dc-54d94b8b49c5" providerId="ADAL" clId="{5660BC26-571E-4070-A743-E44E6B77B749}" dt="2025-10-17T00:28:24.812" v="277" actId="478"/>
          <ac:spMkLst>
            <pc:docMk/>
            <pc:sldMk cId="2652228280" sldId="271"/>
            <ac:spMk id="2" creationId="{6DA6D9B9-CF83-901B-6592-DA2A45418A08}"/>
          </ac:spMkLst>
        </pc:spChg>
        <pc:spChg chg="del mod">
          <ac:chgData name="Saddler, John" userId="c2095315-a862-439c-b1dc-54d94b8b49c5" providerId="ADAL" clId="{5660BC26-571E-4070-A743-E44E6B77B749}" dt="2025-10-17T00:28:10.843" v="273" actId="478"/>
          <ac:spMkLst>
            <pc:docMk/>
            <pc:sldMk cId="2652228280" sldId="271"/>
            <ac:spMk id="3" creationId="{990479A8-658F-47D9-FDA6-EE72104CC886}"/>
          </ac:spMkLst>
        </pc:spChg>
        <pc:picChg chg="add mod">
          <ac:chgData name="Saddler, John" userId="c2095315-a862-439c-b1dc-54d94b8b49c5" providerId="ADAL" clId="{5660BC26-571E-4070-A743-E44E6B77B749}" dt="2025-10-17T00:28:30.941" v="278" actId="208"/>
          <ac:picMkLst>
            <pc:docMk/>
            <pc:sldMk cId="2652228280" sldId="271"/>
            <ac:picMk id="5" creationId="{A8A127EB-B902-CC76-08B3-D80A42EBABA6}"/>
          </ac:picMkLst>
        </pc:picChg>
      </pc:sldChg>
      <pc:sldChg chg="mod modShow">
        <pc:chgData name="Saddler, John" userId="c2095315-a862-439c-b1dc-54d94b8b49c5" providerId="ADAL" clId="{5660BC26-571E-4070-A743-E44E6B77B749}" dt="2025-10-17T00:31:56.673" v="279" actId="729"/>
        <pc:sldMkLst>
          <pc:docMk/>
          <pc:sldMk cId="1404123209" sldId="272"/>
        </pc:sldMkLst>
      </pc:sldChg>
      <pc:sldChg chg="modSp mod">
        <pc:chgData name="Saddler, John" userId="c2095315-a862-439c-b1dc-54d94b8b49c5" providerId="ADAL" clId="{5660BC26-571E-4070-A743-E44E6B77B749}" dt="2025-10-17T12:35:13.608" v="353" actId="20577"/>
        <pc:sldMkLst>
          <pc:docMk/>
          <pc:sldMk cId="3349716012" sldId="276"/>
        </pc:sldMkLst>
        <pc:spChg chg="mod">
          <ac:chgData name="Saddler, John" userId="c2095315-a862-439c-b1dc-54d94b8b49c5" providerId="ADAL" clId="{5660BC26-571E-4070-A743-E44E6B77B749}" dt="2025-10-17T12:35:13.608" v="353" actId="20577"/>
          <ac:spMkLst>
            <pc:docMk/>
            <pc:sldMk cId="3349716012" sldId="276"/>
            <ac:spMk id="5" creationId="{ECA8BA16-931E-6371-9D89-AF13344C52EE}"/>
          </ac:spMkLst>
        </pc:spChg>
      </pc:sldChg>
      <pc:sldChg chg="del">
        <pc:chgData name="Saddler, John" userId="c2095315-a862-439c-b1dc-54d94b8b49c5" providerId="ADAL" clId="{5660BC26-571E-4070-A743-E44E6B77B749}" dt="2025-10-17T00:22:28.337" v="242" actId="47"/>
        <pc:sldMkLst>
          <pc:docMk/>
          <pc:sldMk cId="1378659687" sldId="279"/>
        </pc:sldMkLst>
      </pc:sldChg>
      <pc:sldChg chg="ord">
        <pc:chgData name="Saddler, John" userId="c2095315-a862-439c-b1dc-54d94b8b49c5" providerId="ADAL" clId="{5660BC26-571E-4070-A743-E44E6B77B749}" dt="2025-10-17T00:50:52.337" v="333"/>
        <pc:sldMkLst>
          <pc:docMk/>
          <pc:sldMk cId="3977118950" sldId="281"/>
        </pc:sldMkLst>
      </pc:sldChg>
      <pc:sldChg chg="del">
        <pc:chgData name="Saddler, John" userId="c2095315-a862-439c-b1dc-54d94b8b49c5" providerId="ADAL" clId="{5660BC26-571E-4070-A743-E44E6B77B749}" dt="2025-10-17T00:33:03.276" v="292" actId="47"/>
        <pc:sldMkLst>
          <pc:docMk/>
          <pc:sldMk cId="839643104" sldId="282"/>
        </pc:sldMkLst>
      </pc:sldChg>
      <pc:sldChg chg="del">
        <pc:chgData name="Saddler, John" userId="c2095315-a862-439c-b1dc-54d94b8b49c5" providerId="ADAL" clId="{5660BC26-571E-4070-A743-E44E6B77B749}" dt="2025-10-17T00:22:28.337" v="242" actId="47"/>
        <pc:sldMkLst>
          <pc:docMk/>
          <pc:sldMk cId="299079262" sldId="283"/>
        </pc:sldMkLst>
      </pc:sldChg>
      <pc:sldChg chg="del">
        <pc:chgData name="Saddler, John" userId="c2095315-a862-439c-b1dc-54d94b8b49c5" providerId="ADAL" clId="{5660BC26-571E-4070-A743-E44E6B77B749}" dt="2025-10-17T00:22:28.337" v="242" actId="47"/>
        <pc:sldMkLst>
          <pc:docMk/>
          <pc:sldMk cId="1376121611" sldId="285"/>
        </pc:sldMkLst>
      </pc:sldChg>
      <pc:sldChg chg="del">
        <pc:chgData name="Saddler, John" userId="c2095315-a862-439c-b1dc-54d94b8b49c5" providerId="ADAL" clId="{5660BC26-571E-4070-A743-E44E6B77B749}" dt="2025-10-17T00:22:28.337" v="242" actId="47"/>
        <pc:sldMkLst>
          <pc:docMk/>
          <pc:sldMk cId="2436751453" sldId="288"/>
        </pc:sldMkLst>
      </pc:sldChg>
      <pc:sldChg chg="modSp mod modShow">
        <pc:chgData name="Saddler, John" userId="c2095315-a862-439c-b1dc-54d94b8b49c5" providerId="ADAL" clId="{5660BC26-571E-4070-A743-E44E6B77B749}" dt="2025-10-17T00:21:36.597" v="240" actId="400"/>
        <pc:sldMkLst>
          <pc:docMk/>
          <pc:sldMk cId="557652084" sldId="291"/>
        </pc:sldMkLst>
        <pc:spChg chg="mod">
          <ac:chgData name="Saddler, John" userId="c2095315-a862-439c-b1dc-54d94b8b49c5" providerId="ADAL" clId="{5660BC26-571E-4070-A743-E44E6B77B749}" dt="2025-10-17T00:14:18.892" v="44" actId="20577"/>
          <ac:spMkLst>
            <pc:docMk/>
            <pc:sldMk cId="557652084" sldId="291"/>
            <ac:spMk id="5" creationId="{A90A62C0-0071-40CD-1FF7-5A9186859D5C}"/>
          </ac:spMkLst>
        </pc:spChg>
        <pc:spChg chg="mod">
          <ac:chgData name="Saddler, John" userId="c2095315-a862-439c-b1dc-54d94b8b49c5" providerId="ADAL" clId="{5660BC26-571E-4070-A743-E44E6B77B749}" dt="2025-10-17T00:21:36.597" v="240" actId="400"/>
          <ac:spMkLst>
            <pc:docMk/>
            <pc:sldMk cId="557652084" sldId="291"/>
            <ac:spMk id="6" creationId="{7C16DD74-BF4C-FD12-93DE-8DB9FAB6B63F}"/>
          </ac:spMkLst>
        </pc:spChg>
      </pc:sldChg>
      <pc:sldChg chg="addSp modSp new mod ord">
        <pc:chgData name="Saddler, John" userId="c2095315-a862-439c-b1dc-54d94b8b49c5" providerId="ADAL" clId="{5660BC26-571E-4070-A743-E44E6B77B749}" dt="2025-10-17T00:50:09.317" v="313" actId="1076"/>
        <pc:sldMkLst>
          <pc:docMk/>
          <pc:sldMk cId="22270101" sldId="292"/>
        </pc:sldMkLst>
        <pc:spChg chg="add mod">
          <ac:chgData name="Saddler, John" userId="c2095315-a862-439c-b1dc-54d94b8b49c5" providerId="ADAL" clId="{5660BC26-571E-4070-A743-E44E6B77B749}" dt="2025-10-17T00:50:09.317" v="313" actId="1076"/>
          <ac:spMkLst>
            <pc:docMk/>
            <pc:sldMk cId="22270101" sldId="292"/>
            <ac:spMk id="2" creationId="{7AD41949-C6EA-C388-E923-A05B5699C5A7}"/>
          </ac:spMkLst>
        </pc:spChg>
      </pc:sldChg>
      <pc:sldChg chg="modSp add mod ord">
        <pc:chgData name="Saddler, John" userId="c2095315-a862-439c-b1dc-54d94b8b49c5" providerId="ADAL" clId="{5660BC26-571E-4070-A743-E44E6B77B749}" dt="2025-10-17T12:38:31.150" v="577" actId="20577"/>
        <pc:sldMkLst>
          <pc:docMk/>
          <pc:sldMk cId="2318933261" sldId="293"/>
        </pc:sldMkLst>
        <pc:spChg chg="mod">
          <ac:chgData name="Saddler, John" userId="c2095315-a862-439c-b1dc-54d94b8b49c5" providerId="ADAL" clId="{5660BC26-571E-4070-A743-E44E6B77B749}" dt="2025-10-17T12:35:54.595" v="375" actId="20577"/>
          <ac:spMkLst>
            <pc:docMk/>
            <pc:sldMk cId="2318933261" sldId="293"/>
            <ac:spMk id="3" creationId="{0D7BFEA6-A680-2108-628D-6A1F05C9F947}"/>
          </ac:spMkLst>
        </pc:spChg>
        <pc:spChg chg="mod">
          <ac:chgData name="Saddler, John" userId="c2095315-a862-439c-b1dc-54d94b8b49c5" providerId="ADAL" clId="{5660BC26-571E-4070-A743-E44E6B77B749}" dt="2025-10-17T12:38:31.150" v="577" actId="20577"/>
          <ac:spMkLst>
            <pc:docMk/>
            <pc:sldMk cId="2318933261" sldId="293"/>
            <ac:spMk id="5" creationId="{436F2CFE-4EFC-7CEA-A9F5-80BAA0F8976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4"/>
    </mc:Choice>
    <mc:Fallback>
      <c:style val="44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256259634212391E-2"/>
          <c:y val="5.2631578947368432E-2"/>
          <c:w val="0.96337343248760576"/>
          <c:h val="0.757274715660542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Sheet1!$A$2:$A$21</c:f>
              <c:numCache>
                <c:formatCode>General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</c:numCache>
            </c:numRef>
          </c:cat>
          <c:val>
            <c:numRef>
              <c:f>Sheet1!$B$2:$B$21</c:f>
              <c:numCache>
                <c:formatCode>0.0</c:formatCode>
                <c:ptCount val="20"/>
                <c:pt idx="0">
                  <c:v>2.0246249999999999</c:v>
                </c:pt>
                <c:pt idx="1">
                  <c:v>1.8780809999999999</c:v>
                </c:pt>
                <c:pt idx="2">
                  <c:v>2.2966440000000001</c:v>
                </c:pt>
                <c:pt idx="3">
                  <c:v>2.286089</c:v>
                </c:pt>
                <c:pt idx="4">
                  <c:v>2.7382960000000001</c:v>
                </c:pt>
                <c:pt idx="5">
                  <c:v>1.998983</c:v>
                </c:pt>
                <c:pt idx="6">
                  <c:v>2.147275</c:v>
                </c:pt>
                <c:pt idx="7">
                  <c:v>2.2999999999999998</c:v>
                </c:pt>
                <c:pt idx="8">
                  <c:v>2.5</c:v>
                </c:pt>
                <c:pt idx="9">
                  <c:v>2.5</c:v>
                </c:pt>
                <c:pt idx="10">
                  <c:v>2.5</c:v>
                </c:pt>
                <c:pt idx="11">
                  <c:v>2.1</c:v>
                </c:pt>
                <c:pt idx="12">
                  <c:v>2.5</c:v>
                </c:pt>
                <c:pt idx="13">
                  <c:v>2.4</c:v>
                </c:pt>
                <c:pt idx="14">
                  <c:v>2.1</c:v>
                </c:pt>
                <c:pt idx="15">
                  <c:v>2.2000000000000002</c:v>
                </c:pt>
                <c:pt idx="16">
                  <c:v>2.1</c:v>
                </c:pt>
                <c:pt idx="17">
                  <c:v>2.1</c:v>
                </c:pt>
                <c:pt idx="18">
                  <c:v>2.5</c:v>
                </c:pt>
                <c:pt idx="19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16-4FDD-BA16-0B6DC91073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14807552"/>
        <c:axId val="114809088"/>
      </c:barChart>
      <c:catAx>
        <c:axId val="11480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14809088"/>
        <c:crosses val="autoZero"/>
        <c:auto val="1"/>
        <c:lblAlgn val="ctr"/>
        <c:lblOffset val="100"/>
        <c:noMultiLvlLbl val="0"/>
      </c:catAx>
      <c:valAx>
        <c:axId val="11480908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114807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8892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r">
              <a:defRPr sz="1200"/>
            </a:lvl1pPr>
          </a:lstStyle>
          <a:p>
            <a:fld id="{ABD5C03B-A5CF-47A1-A445-94A1A5F32B81}" type="datetimeFigureOut">
              <a:rPr lang="en-US" smtClean="0"/>
              <a:pPr/>
              <a:t>10/17/2025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8892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r">
              <a:defRPr sz="1200"/>
            </a:lvl1pPr>
          </a:lstStyle>
          <a:p>
            <a:fld id="{DB7CB0A6-A78B-4C8A-9008-396FDFC052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8892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r">
              <a:defRPr sz="1200"/>
            </a:lvl1pPr>
          </a:lstStyle>
          <a:p>
            <a:fld id="{184FB30A-155F-4734-B098-48CC90DF3230}" type="datetimeFigureOut">
              <a:rPr lang="en-US" smtClean="0"/>
              <a:pPr/>
              <a:t>10/17/2025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4013" y="696913"/>
            <a:ext cx="6194425" cy="3484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28" tIns="46264" rIns="92528" bIns="4626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0087" y="4413528"/>
            <a:ext cx="5520690" cy="4181237"/>
          </a:xfrm>
          <a:prstGeom prst="rect">
            <a:avLst/>
          </a:prstGeom>
        </p:spPr>
        <p:txBody>
          <a:bodyPr vert="horz" lIns="92528" tIns="46264" rIns="92528" bIns="4626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8892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r">
              <a:defRPr sz="1200"/>
            </a:lvl1pPr>
          </a:lstStyle>
          <a:p>
            <a:fld id="{30CAE445-6C97-47B7-A480-C2523B342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AE445-6C97-47B7-A480-C2523B3424E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034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23-24 YTD = 1.6</a:t>
            </a:r>
          </a:p>
          <a:p>
            <a:r>
              <a:rPr lang="en-US" dirty="0"/>
              <a:t>24-25 YTD = 1.2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AE445-6C97-47B7-A480-C2523B3424E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89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Fiscal Year July-June.</a:t>
            </a:r>
          </a:p>
          <a:p>
            <a:endParaRPr lang="en-US" dirty="0"/>
          </a:p>
          <a:p>
            <a:r>
              <a:rPr lang="en-US" dirty="0"/>
              <a:t>FY to date we are up over previous five years by almost 10%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2782B-64B0-4B3E-851F-19E768928D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47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BB48D-5A79-CA33-8237-6F2E9C972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57B0AA-B770-F4BA-94EE-642DFC62F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D0BF2F-3948-C440-BA3D-56EFED4C9E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23-24 YTD = 1.6</a:t>
            </a:r>
          </a:p>
          <a:p>
            <a:r>
              <a:rPr lang="en-US" dirty="0"/>
              <a:t>24-25 YTD = 1.2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4AEBDF-BDC8-ACC2-04AA-332C0C6F44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AE445-6C97-47B7-A480-C2523B3424E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09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SRWMD Mallory Swamp Roller Chopping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AE445-6C97-47B7-A480-C2523B3424E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3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SJRWMD </a:t>
            </a:r>
            <a:r>
              <a:rPr lang="en-US" dirty="0" err="1"/>
              <a:t>Lochloosa</a:t>
            </a:r>
            <a:r>
              <a:rPr lang="en-US" dirty="0"/>
              <a:t> Wildlife Conservation Area and </a:t>
            </a:r>
            <a:r>
              <a:rPr lang="en-US" dirty="0" err="1"/>
              <a:t>Julington</a:t>
            </a:r>
            <a:r>
              <a:rPr lang="en-US" dirty="0"/>
              <a:t>-Durbin Preserve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AE445-6C97-47B7-A480-C2523B3424E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94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 Shoals SP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AE445-6C97-47B7-A480-C2523B3424E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22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AE445-6C97-47B7-A480-C2523B3424E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913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9A10C38-8AE6-40F3-4508-9C0559F5B9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CEA667-D12A-49A3-A57B-D388ABEAD9D2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ECEFE1F-E09F-05CE-7324-8B0CE1A6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5DF529-E3A9-482A-B318-9EDFAB257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57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8C307-A36B-CD7D-64EF-6F224612B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EA667-D12A-49A3-A57B-D388ABEAD9D2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693E2-6B51-3C0B-BD5D-43A0C1EE5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F529-E3A9-482A-B318-9EDFAB257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74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 with low confidence">
            <a:extLst>
              <a:ext uri="{FF2B5EF4-FFF2-40B4-BE49-F238E27FC236}">
                <a16:creationId xmlns:a16="http://schemas.microsoft.com/office/drawing/2014/main" id="{2B39C7B6-D0CD-27F1-BAD5-26322569D0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09B9A6-FE54-8045-C481-ED005D577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9BBBF-4F31-6B60-F02A-CA34CA568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29834-970D-5464-24B4-3A44B2F466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EA667-D12A-49A3-A57B-D388ABEAD9D2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7C530-9CA7-369F-2E7D-6A35EC353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DF529-E3A9-482A-B318-9EDFAB2573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38513F12-ECDE-27D1-AD08-CBE268A1BD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05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96C7A7-AEA5-D359-2A81-6BA48BB92A4F}"/>
              </a:ext>
            </a:extLst>
          </p:cNvPr>
          <p:cNvSpPr txBox="1"/>
          <p:nvPr/>
        </p:nvSpPr>
        <p:spPr>
          <a:xfrm>
            <a:off x="1668029" y="153899"/>
            <a:ext cx="9144000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FFS Update – Fall 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CB4AFE-32EA-D6F3-C41C-D6BDBF66B7E1}"/>
              </a:ext>
            </a:extLst>
          </p:cNvPr>
          <p:cNvSpPr txBox="1"/>
          <p:nvPr/>
        </p:nvSpPr>
        <p:spPr>
          <a:xfrm>
            <a:off x="1295400" y="2998624"/>
            <a:ext cx="53540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78342"/>
                </a:solidFill>
              </a:rPr>
              <a:t>John Saddler</a:t>
            </a:r>
          </a:p>
          <a:p>
            <a:r>
              <a:rPr lang="en-US" sz="2400" dirty="0"/>
              <a:t>Prescribed fire manager</a:t>
            </a:r>
          </a:p>
          <a:p>
            <a:pPr>
              <a:buClr>
                <a:srgbClr val="078342"/>
              </a:buClr>
            </a:pPr>
            <a:endParaRPr lang="en-US" sz="28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492618-52AE-8FE5-2C17-00623BAAF1E8}"/>
              </a:ext>
            </a:extLst>
          </p:cNvPr>
          <p:cNvSpPr txBox="1"/>
          <p:nvPr/>
        </p:nvSpPr>
        <p:spPr>
          <a:xfrm>
            <a:off x="1518560" y="1168458"/>
            <a:ext cx="9144000" cy="677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8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Central Florida Prescribed Fire Council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7928C5-2351-E81A-F046-4FDBFD2DC73D}"/>
              </a:ext>
            </a:extLst>
          </p:cNvPr>
          <p:cNvSpPr txBox="1"/>
          <p:nvPr/>
        </p:nvSpPr>
        <p:spPr>
          <a:xfrm>
            <a:off x="1518560" y="1936796"/>
            <a:ext cx="9144000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Kissimmee, FL – October 16, 2025</a:t>
            </a:r>
          </a:p>
        </p:txBody>
      </p:sp>
    </p:spTree>
    <p:extLst>
      <p:ext uri="{BB962C8B-B14F-4D97-AF65-F5344CB8AC3E}">
        <p14:creationId xmlns:p14="http://schemas.microsoft.com/office/powerpoint/2010/main" val="3120173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1959D3-0CF1-9B7D-18C8-FE7696FB0338}"/>
              </a:ext>
            </a:extLst>
          </p:cNvPr>
          <p:cNvSpPr txBox="1"/>
          <p:nvPr/>
        </p:nvSpPr>
        <p:spPr>
          <a:xfrm>
            <a:off x="571500" y="381000"/>
            <a:ext cx="1104900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FFS Update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A8BA16-931E-6371-9D89-AF13344C52EE}"/>
              </a:ext>
            </a:extLst>
          </p:cNvPr>
          <p:cNvSpPr txBox="1"/>
          <p:nvPr/>
        </p:nvSpPr>
        <p:spPr>
          <a:xfrm>
            <a:off x="1219200" y="1859697"/>
            <a:ext cx="9753600" cy="315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Tough Year for Burning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Fairwell, Bunnell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Upcoming Training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Smoke Screen / WebOBA issues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WebOBA Replacement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Burner Review</a:t>
            </a:r>
          </a:p>
          <a:p>
            <a:pPr>
              <a:buClr>
                <a:srgbClr val="078342"/>
              </a:buClr>
            </a:pP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9716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FC3B2744-BBA2-B0BE-53CA-4A520168B8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840473"/>
              </p:ext>
            </p:extLst>
          </p:nvPr>
        </p:nvGraphicFramePr>
        <p:xfrm>
          <a:off x="1295400" y="1352259"/>
          <a:ext cx="9601200" cy="535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2399696-D70F-B65A-1657-48EE6BFF15D3}"/>
              </a:ext>
            </a:extLst>
          </p:cNvPr>
          <p:cNvSpPr txBox="1"/>
          <p:nvPr/>
        </p:nvSpPr>
        <p:spPr>
          <a:xfrm>
            <a:off x="1518559" y="145857"/>
            <a:ext cx="9144000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Authorized Prescribed Burn Acres By F/Y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474BB8-E6A7-16C2-F0BF-01B8204F0BD4}"/>
              </a:ext>
            </a:extLst>
          </p:cNvPr>
          <p:cNvSpPr txBox="1"/>
          <p:nvPr/>
        </p:nvSpPr>
        <p:spPr>
          <a:xfrm>
            <a:off x="1518559" y="705928"/>
            <a:ext cx="9144000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(Million Acres)</a:t>
            </a:r>
          </a:p>
        </p:txBody>
      </p:sp>
    </p:spTree>
    <p:extLst>
      <p:ext uri="{BB962C8B-B14F-4D97-AF65-F5344CB8AC3E}">
        <p14:creationId xmlns:p14="http://schemas.microsoft.com/office/powerpoint/2010/main" val="785243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94027-D64D-B892-8D43-40A639FB1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7BFEA6-A680-2108-628D-6A1F05C9F947}"/>
              </a:ext>
            </a:extLst>
          </p:cNvPr>
          <p:cNvSpPr txBox="1"/>
          <p:nvPr/>
        </p:nvSpPr>
        <p:spPr>
          <a:xfrm>
            <a:off x="571500" y="381000"/>
            <a:ext cx="1104900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Bunnell Breakup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6F2CFE-4EFC-7CEA-A9F5-80BAA0F89762}"/>
              </a:ext>
            </a:extLst>
          </p:cNvPr>
          <p:cNvSpPr txBox="1"/>
          <p:nvPr/>
        </p:nvSpPr>
        <p:spPr>
          <a:xfrm>
            <a:off x="1219200" y="1859697"/>
            <a:ext cx="4343400" cy="223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October 24th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St. Johns County - Jacksonville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Flagler County - Jacksonville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Volusia County - Orlando</a:t>
            </a:r>
          </a:p>
          <a:p>
            <a:pPr>
              <a:buClr>
                <a:srgbClr val="078342"/>
              </a:buClr>
            </a:pPr>
            <a:endParaRPr lang="en-US" sz="2800" dirty="0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583993-87D8-FBC9-088F-CA75D0433A55}"/>
              </a:ext>
            </a:extLst>
          </p:cNvPr>
          <p:cNvSpPr txBox="1"/>
          <p:nvPr/>
        </p:nvSpPr>
        <p:spPr>
          <a:xfrm>
            <a:off x="6400800" y="2743200"/>
            <a:ext cx="4343400" cy="1776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defRPr/>
            </a:pPr>
            <a:endParaRPr lang="en-US" sz="2400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Jacksonville – 904-266-8351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Orlando – 407-888-8760</a:t>
            </a:r>
          </a:p>
          <a:p>
            <a:pPr>
              <a:buClr>
                <a:srgbClr val="078342"/>
              </a:buClr>
            </a:pP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18933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0A62C0-0071-40CD-1FF7-5A9186859D5C}"/>
              </a:ext>
            </a:extLst>
          </p:cNvPr>
          <p:cNvSpPr txBox="1"/>
          <p:nvPr/>
        </p:nvSpPr>
        <p:spPr>
          <a:xfrm>
            <a:off x="1518559" y="272151"/>
            <a:ext cx="9144000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2025-26 CPBMT Course Schedule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16DD74-BF4C-FD12-93DE-8DB9FAB6B63F}"/>
              </a:ext>
            </a:extLst>
          </p:cNvPr>
          <p:cNvSpPr txBox="1"/>
          <p:nvPr/>
        </p:nvSpPr>
        <p:spPr>
          <a:xfrm>
            <a:off x="2376714" y="1340817"/>
            <a:ext cx="6826553" cy="400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800" b="1" strike="sngStrike" dirty="0">
                <a:latin typeface="Calibri" panose="020F0502020204030204" pitchFamily="34" charset="0"/>
                <a:cs typeface="Calibri" panose="020F0502020204030204" pitchFamily="34" charset="0"/>
              </a:rPr>
              <a:t>Quincy</a:t>
            </a:r>
            <a:r>
              <a:rPr lang="en-US" sz="2800" strike="sngStrike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800" b="1" strike="sngStrik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trike="sngStrike" dirty="0">
                <a:latin typeface="Calibri" panose="020F0502020204030204" pitchFamily="34" charset="0"/>
                <a:cs typeface="Calibri" panose="020F0502020204030204" pitchFamily="34" charset="0"/>
              </a:rPr>
              <a:t>November 4-6, 2025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800" b="1" strike="sngStrike" dirty="0">
                <a:latin typeface="Calibri" panose="020F0502020204030204" pitchFamily="34" charset="0"/>
                <a:cs typeface="Calibri" panose="020F0502020204030204" pitchFamily="34" charset="0"/>
              </a:rPr>
              <a:t>Milton</a:t>
            </a:r>
            <a:r>
              <a:rPr lang="en-US" sz="2800" strike="sngStrike" dirty="0">
                <a:latin typeface="Calibri" panose="020F0502020204030204" pitchFamily="34" charset="0"/>
                <a:cs typeface="Calibri" panose="020F0502020204030204" pitchFamily="34" charset="0"/>
              </a:rPr>
              <a:t>: December 3-5, 2025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800" b="1" strike="sngStrike" dirty="0">
                <a:latin typeface="Calibri" panose="020F0502020204030204" pitchFamily="34" charset="0"/>
                <a:cs typeface="Calibri" panose="020F0502020204030204" pitchFamily="34" charset="0"/>
              </a:rPr>
              <a:t>Jacksonville</a:t>
            </a:r>
            <a:r>
              <a:rPr lang="en-US" sz="2800" strike="sngStrike" dirty="0">
                <a:latin typeface="Calibri" panose="020F0502020204030204" pitchFamily="34" charset="0"/>
                <a:cs typeface="Calibri" panose="020F0502020204030204" pitchFamily="34" charset="0"/>
              </a:rPr>
              <a:t>: December 8-10, 2025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Welaka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: December 8-11, 2025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West Palm Beach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: January 26-28, 2026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Apopka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: January 26-29, 2026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Brooksville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: April 20-23, 2026</a:t>
            </a:r>
          </a:p>
          <a:p>
            <a:pPr marL="457200" indent="-457200">
              <a:buClr>
                <a:srgbClr val="078342"/>
              </a:buClr>
              <a:buFont typeface="Arial" panose="020B0604020202020204" pitchFamily="34" charset="0"/>
              <a:buChar char="•"/>
            </a:pP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7652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0A62C0-0071-40CD-1FF7-5A9186859D5C}"/>
              </a:ext>
            </a:extLst>
          </p:cNvPr>
          <p:cNvSpPr txBox="1"/>
          <p:nvPr/>
        </p:nvSpPr>
        <p:spPr>
          <a:xfrm>
            <a:off x="1518559" y="272151"/>
            <a:ext cx="9144000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WebOBA/Smoke Screen - Issues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C0704F8-4934-D25A-3641-692FA08D8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748" y="105698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125ECB-985E-B8CE-89A0-3A9538109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58849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649522-8E84-5A73-2BD8-6D9746C2D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41647"/>
            <a:ext cx="11676418" cy="249215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963CAB-1967-9C5F-507F-194CFE0C7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898585"/>
            <a:ext cx="10152256" cy="953696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F3CB8040-02C8-6E95-A7F3-F8A3EC4C49C8}"/>
              </a:ext>
            </a:extLst>
          </p:cNvPr>
          <p:cNvSpPr/>
          <p:nvPr/>
        </p:nvSpPr>
        <p:spPr>
          <a:xfrm>
            <a:off x="2438400" y="4038725"/>
            <a:ext cx="304800" cy="673415"/>
          </a:xfrm>
          <a:prstGeom prst="mathMultiply">
            <a:avLst>
              <a:gd name="adj1" fmla="val 13738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34B55F-960A-B114-74EE-1BE4E5481FF1}"/>
              </a:ext>
            </a:extLst>
          </p:cNvPr>
          <p:cNvSpPr/>
          <p:nvPr/>
        </p:nvSpPr>
        <p:spPr>
          <a:xfrm>
            <a:off x="2209800" y="1241647"/>
            <a:ext cx="4191000" cy="5109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2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0A62C0-0071-40CD-1FF7-5A9186859D5C}"/>
              </a:ext>
            </a:extLst>
          </p:cNvPr>
          <p:cNvSpPr txBox="1"/>
          <p:nvPr/>
        </p:nvSpPr>
        <p:spPr>
          <a:xfrm>
            <a:off x="1518559" y="272151"/>
            <a:ext cx="9144000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Prescribed Fire Enhancement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C0704F8-4934-D25A-3641-692FA08D8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748" y="105698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125ECB-985E-B8CE-89A0-3A9538109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58849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909AA14-ED64-4945-4E9C-8D72BA376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90" y="1610139"/>
            <a:ext cx="5630111" cy="42976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9FEB391-185D-1AF6-3D68-D0AE4FF65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600200"/>
            <a:ext cx="5707007" cy="42976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2F8653-C613-A149-BEAF-56012E12F6D7}"/>
              </a:ext>
            </a:extLst>
          </p:cNvPr>
          <p:cNvSpPr txBox="1"/>
          <p:nvPr/>
        </p:nvSpPr>
        <p:spPr>
          <a:xfrm>
            <a:off x="236593" y="5875329"/>
            <a:ext cx="11718814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SRWMD – Mallory Swamp Roller Chopping</a:t>
            </a:r>
          </a:p>
        </p:txBody>
      </p:sp>
    </p:spTree>
    <p:extLst>
      <p:ext uri="{BB962C8B-B14F-4D97-AF65-F5344CB8AC3E}">
        <p14:creationId xmlns:p14="http://schemas.microsoft.com/office/powerpoint/2010/main" val="4139080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0A62C0-0071-40CD-1FF7-5A9186859D5C}"/>
              </a:ext>
            </a:extLst>
          </p:cNvPr>
          <p:cNvSpPr txBox="1"/>
          <p:nvPr/>
        </p:nvSpPr>
        <p:spPr>
          <a:xfrm>
            <a:off x="1518559" y="272151"/>
            <a:ext cx="9144000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Prescribed Fire Enhancement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C0704F8-4934-D25A-3641-692FA08D8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748" y="105698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125ECB-985E-B8CE-89A0-3A9538109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58849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21C29E-AC22-0E98-FCF5-59104EBD6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1371600"/>
            <a:ext cx="6248400" cy="468630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C5EEF7-1621-0855-F430-3EFE8D176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056981"/>
            <a:ext cx="6477000" cy="485775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E82291-FDE7-451B-4691-328BB2BBA92D}"/>
              </a:ext>
            </a:extLst>
          </p:cNvPr>
          <p:cNvSpPr txBox="1"/>
          <p:nvPr/>
        </p:nvSpPr>
        <p:spPr>
          <a:xfrm>
            <a:off x="-533400" y="5988047"/>
            <a:ext cx="12725399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SJRWMD – </a:t>
            </a:r>
            <a:r>
              <a:rPr lang="en-US" sz="4500" dirty="0" err="1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Lochloosa</a:t>
            </a:r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 and </a:t>
            </a:r>
            <a:r>
              <a:rPr lang="en-US" sz="4500" dirty="0" err="1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Julington</a:t>
            </a:r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-Durbin</a:t>
            </a:r>
          </a:p>
        </p:txBody>
      </p:sp>
    </p:spTree>
    <p:extLst>
      <p:ext uri="{BB962C8B-B14F-4D97-AF65-F5344CB8AC3E}">
        <p14:creationId xmlns:p14="http://schemas.microsoft.com/office/powerpoint/2010/main" val="1220823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0A62C0-0071-40CD-1FF7-5A9186859D5C}"/>
              </a:ext>
            </a:extLst>
          </p:cNvPr>
          <p:cNvSpPr txBox="1"/>
          <p:nvPr/>
        </p:nvSpPr>
        <p:spPr>
          <a:xfrm>
            <a:off x="1518559" y="272151"/>
            <a:ext cx="9144000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Prescribed Fire Enhancement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C0704F8-4934-D25A-3641-692FA08D8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748" y="105698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125ECB-985E-B8CE-89A0-3A9538109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58849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FFE609-461C-3596-882A-D18CC124BE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417" r="12061"/>
          <a:stretch/>
        </p:blipFill>
        <p:spPr>
          <a:xfrm>
            <a:off x="533400" y="1426313"/>
            <a:ext cx="5105401" cy="38444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1F9419-7426-FBD9-6716-83466F697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7193" y="1143000"/>
            <a:ext cx="4694903" cy="55709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D9D71D-2024-E549-5F4B-16FF55445E87}"/>
              </a:ext>
            </a:extLst>
          </p:cNvPr>
          <p:cNvSpPr txBox="1"/>
          <p:nvPr/>
        </p:nvSpPr>
        <p:spPr>
          <a:xfrm>
            <a:off x="-851452" y="5562600"/>
            <a:ext cx="9144000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Big Shoals State Park</a:t>
            </a:r>
          </a:p>
        </p:txBody>
      </p:sp>
    </p:spTree>
    <p:extLst>
      <p:ext uri="{BB962C8B-B14F-4D97-AF65-F5344CB8AC3E}">
        <p14:creationId xmlns:p14="http://schemas.microsoft.com/office/powerpoint/2010/main" val="811417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D41949-C6EA-C388-E923-A05B5699C5A7}"/>
              </a:ext>
            </a:extLst>
          </p:cNvPr>
          <p:cNvSpPr txBox="1"/>
          <p:nvPr/>
        </p:nvSpPr>
        <p:spPr>
          <a:xfrm>
            <a:off x="1524000" y="685800"/>
            <a:ext cx="9144000" cy="30469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WebOBA Replacement</a:t>
            </a:r>
          </a:p>
        </p:txBody>
      </p:sp>
    </p:spTree>
    <p:extLst>
      <p:ext uri="{BB962C8B-B14F-4D97-AF65-F5344CB8AC3E}">
        <p14:creationId xmlns:p14="http://schemas.microsoft.com/office/powerpoint/2010/main" val="22270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A6D9B9-CF83-901B-6592-DA2A45418A08}"/>
              </a:ext>
            </a:extLst>
          </p:cNvPr>
          <p:cNvSpPr txBox="1"/>
          <p:nvPr/>
        </p:nvSpPr>
        <p:spPr>
          <a:xfrm>
            <a:off x="1518559" y="272151"/>
            <a:ext cx="9144000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 err="1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fiRespnse</a:t>
            </a:r>
            <a:endParaRPr lang="en-US" sz="4500" dirty="0">
              <a:ln>
                <a:solidFill>
                  <a:srgbClr val="FFC000"/>
                </a:solidFill>
              </a:ln>
              <a:solidFill>
                <a:srgbClr val="078342"/>
              </a:solidFill>
              <a:latin typeface="Trade Gothic Next Heavy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68DA43-1C9C-DF0B-75E0-C730245FB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41" y="1056981"/>
            <a:ext cx="12192000" cy="57883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74425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A6D9B9-CF83-901B-6592-DA2A45418A08}"/>
              </a:ext>
            </a:extLst>
          </p:cNvPr>
          <p:cNvSpPr txBox="1"/>
          <p:nvPr/>
        </p:nvSpPr>
        <p:spPr>
          <a:xfrm>
            <a:off x="1518559" y="272151"/>
            <a:ext cx="9144000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Log 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F95676-B308-8307-B065-9C7A463B3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41" y="1014383"/>
            <a:ext cx="12192000" cy="584361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386628E-4FE2-ABE3-E8D6-C4A24983B910}"/>
              </a:ext>
            </a:extLst>
          </p:cNvPr>
          <p:cNvSpPr/>
          <p:nvPr/>
        </p:nvSpPr>
        <p:spPr>
          <a:xfrm>
            <a:off x="-5441" y="4419600"/>
            <a:ext cx="32766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6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F972C7-91AD-AAF7-2D15-CA0F5D91C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341" y="1225880"/>
            <a:ext cx="9564435" cy="563006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4321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A6D9B9-CF83-901B-6592-DA2A45418A08}"/>
              </a:ext>
            </a:extLst>
          </p:cNvPr>
          <p:cNvSpPr txBox="1"/>
          <p:nvPr/>
        </p:nvSpPr>
        <p:spPr>
          <a:xfrm>
            <a:off x="1518559" y="272151"/>
            <a:ext cx="9144000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Burn Participation Log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EC51A3-57A5-A935-57B9-27A95C46C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51" y="0"/>
            <a:ext cx="104038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50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A127EB-B902-CC76-08B3-D80A42EBA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4922"/>
            <a:ext cx="12192000" cy="50837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52228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A6D9B9-CF83-901B-6592-DA2A45418A08}"/>
              </a:ext>
            </a:extLst>
          </p:cNvPr>
          <p:cNvSpPr txBox="1"/>
          <p:nvPr/>
        </p:nvSpPr>
        <p:spPr>
          <a:xfrm>
            <a:off x="1518559" y="272151"/>
            <a:ext cx="9144000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Burner Review</a:t>
            </a:r>
          </a:p>
        </p:txBody>
      </p:sp>
      <p:pic>
        <p:nvPicPr>
          <p:cNvPr id="5" name="Content Placeholder 5" descr="IMG_1264.JPG">
            <a:extLst>
              <a:ext uri="{FF2B5EF4-FFF2-40B4-BE49-F238E27FC236}">
                <a16:creationId xmlns:a16="http://schemas.microsoft.com/office/drawing/2014/main" id="{285089AB-5FA9-137F-B5C5-C3EC6A6D7923}"/>
              </a:ext>
            </a:extLst>
          </p:cNvPr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532514" y="1056982"/>
            <a:ext cx="5126972" cy="384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18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A6D9B9-CF83-901B-6592-DA2A45418A08}"/>
              </a:ext>
            </a:extLst>
          </p:cNvPr>
          <p:cNvSpPr txBox="1"/>
          <p:nvPr/>
        </p:nvSpPr>
        <p:spPr>
          <a:xfrm>
            <a:off x="1518559" y="272151"/>
            <a:ext cx="9144000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Burner Status Letters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0479A8-658F-47D9-FDA6-EE72104CC886}"/>
              </a:ext>
            </a:extLst>
          </p:cNvPr>
          <p:cNvSpPr txBox="1"/>
          <p:nvPr/>
        </p:nvSpPr>
        <p:spPr>
          <a:xfrm>
            <a:off x="2252162" y="1264004"/>
            <a:ext cx="8096349" cy="3619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Mailed  or </a:t>
            </a:r>
            <a:r>
              <a:rPr lang="en-US" sz="2400" dirty="0">
                <a:highlight>
                  <a:srgbClr val="FFFF00"/>
                </a:highlight>
              </a:rPr>
              <a:t>E-Mailed</a:t>
            </a:r>
            <a:r>
              <a:rPr lang="en-US" sz="2400" dirty="0"/>
              <a:t> at the end of January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Green = Status good beyond end of year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Yellow = Status will expire at end of year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Keep your contact information current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Used to send letters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Add Email to your account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Let the Duty Officer know that you are doing a certified burn</a:t>
            </a:r>
          </a:p>
          <a:p>
            <a:pPr>
              <a:buClr>
                <a:srgbClr val="078342"/>
              </a:buClr>
            </a:pP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73745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A6D9B9-CF83-901B-6592-DA2A45418A08}"/>
              </a:ext>
            </a:extLst>
          </p:cNvPr>
          <p:cNvSpPr txBox="1"/>
          <p:nvPr/>
        </p:nvSpPr>
        <p:spPr>
          <a:xfrm>
            <a:off x="1518559" y="272151"/>
            <a:ext cx="9144000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Upcoming Events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0479A8-658F-47D9-FDA6-EE72104CC886}"/>
              </a:ext>
            </a:extLst>
          </p:cNvPr>
          <p:cNvSpPr txBox="1"/>
          <p:nvPr/>
        </p:nvSpPr>
        <p:spPr>
          <a:xfrm>
            <a:off x="2667000" y="1524000"/>
            <a:ext cx="6857999" cy="1678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3200" b="1" dirty="0"/>
              <a:t>Red Hills Fire Festival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3200" b="1" dirty="0"/>
              <a:t>Tall Timbers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January 31, 2026</a:t>
            </a:r>
          </a:p>
        </p:txBody>
      </p:sp>
    </p:spTree>
    <p:extLst>
      <p:ext uri="{BB962C8B-B14F-4D97-AF65-F5344CB8AC3E}">
        <p14:creationId xmlns:p14="http://schemas.microsoft.com/office/powerpoint/2010/main" val="1404123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CBD152-6109-D181-6EAA-6BB843FDD5E1}"/>
              </a:ext>
            </a:extLst>
          </p:cNvPr>
          <p:cNvSpPr txBox="1"/>
          <p:nvPr/>
        </p:nvSpPr>
        <p:spPr>
          <a:xfrm>
            <a:off x="1518559" y="272151"/>
            <a:ext cx="9144000" cy="7848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n>
                  <a:solidFill>
                    <a:srgbClr val="FFC000"/>
                  </a:solidFill>
                </a:ln>
                <a:solidFill>
                  <a:srgbClr val="078342"/>
                </a:solidFill>
                <a:latin typeface="Trade Gothic Next Heavy" panose="020B0604020202020204" pitchFamily="34" charset="0"/>
              </a:rPr>
              <a:t>Any Questions?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898354-46B9-850D-3B0D-6764F11217DF}"/>
              </a:ext>
            </a:extLst>
          </p:cNvPr>
          <p:cNvSpPr txBox="1"/>
          <p:nvPr/>
        </p:nvSpPr>
        <p:spPr>
          <a:xfrm>
            <a:off x="2351314" y="1925015"/>
            <a:ext cx="4185361" cy="2367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78342"/>
                </a:solidFill>
              </a:rPr>
              <a:t>John Saddler</a:t>
            </a:r>
          </a:p>
          <a:p>
            <a:r>
              <a:rPr lang="en-US" sz="2400" dirty="0"/>
              <a:t>Prescribed fire manager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850-681-5928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078342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John.Saddler@FDACS.gov</a:t>
            </a:r>
          </a:p>
          <a:p>
            <a:pPr marL="457200" indent="-457200">
              <a:buClr>
                <a:srgbClr val="078342"/>
              </a:buClr>
              <a:buFont typeface="Arial" panose="020B0604020202020204" pitchFamily="34" charset="0"/>
              <a:buChar char="•"/>
            </a:pP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320220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173accf-2f5a-44e7-9c9d-133e4fee8f03">
      <UserInfo>
        <DisplayName>Tucker, Jay</DisplayName>
        <AccountId>3666</AccountId>
        <AccountType/>
      </UserInfo>
    </SharedWithUsers>
    <_activity xmlns="83faa690-2357-4073-a0a2-09d4f2327a8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5D8E652048054AA0D36C3D08E5010D" ma:contentTypeVersion="16" ma:contentTypeDescription="Create a new document." ma:contentTypeScope="" ma:versionID="8293a5701f00b244fb7e99ed212a85ba">
  <xsd:schema xmlns:xsd="http://www.w3.org/2001/XMLSchema" xmlns:xs="http://www.w3.org/2001/XMLSchema" xmlns:p="http://schemas.microsoft.com/office/2006/metadata/properties" xmlns:ns3="d173accf-2f5a-44e7-9c9d-133e4fee8f03" xmlns:ns4="83faa690-2357-4073-a0a2-09d4f2327a89" targetNamespace="http://schemas.microsoft.com/office/2006/metadata/properties" ma:root="true" ma:fieldsID="18c4ea65a6c2c8ca6b94d7bcd5ab4ef4" ns3:_="" ns4:_="">
    <xsd:import namespace="d173accf-2f5a-44e7-9c9d-133e4fee8f03"/>
    <xsd:import namespace="83faa690-2357-4073-a0a2-09d4f2327a8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73accf-2f5a-44e7-9c9d-133e4fee8f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faa690-2357-4073-a0a2-09d4f2327a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6511DB-B2EE-4CF9-A309-13EAE7275F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D8D7DA-8ED6-448E-973A-F33DD499D190}">
  <ds:schemaRefs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83faa690-2357-4073-a0a2-09d4f2327a89"/>
    <ds:schemaRef ds:uri="http://schemas.microsoft.com/office/2006/documentManagement/types"/>
    <ds:schemaRef ds:uri="http://schemas.microsoft.com/office/infopath/2007/PartnerControls"/>
    <ds:schemaRef ds:uri="d173accf-2f5a-44e7-9c9d-133e4fee8f03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E6CED56-F3A0-42EC-8828-D30D2CB55C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73accf-2f5a-44e7-9c9d-133e4fee8f03"/>
    <ds:schemaRef ds:uri="83faa690-2357-4073-a0a2-09d4f2327a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3011</TotalTime>
  <Words>309</Words>
  <Application>Microsoft Office PowerPoint</Application>
  <PresentationFormat>Widescreen</PresentationFormat>
  <Paragraphs>77</Paragraphs>
  <Slides>19</Slides>
  <Notes>8</Notes>
  <HiddenSlides>4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Trade Gothic Next Heavy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FFS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FFS_PwptTemplate Wide Format Commissioner FRIED</dc:title>
  <dc:creator>CorbinM</dc:creator>
  <cp:lastModifiedBy>Christian Fernandez</cp:lastModifiedBy>
  <cp:revision>295</cp:revision>
  <dcterms:created xsi:type="dcterms:W3CDTF">2011-09-01T13:56:59Z</dcterms:created>
  <dcterms:modified xsi:type="dcterms:W3CDTF">2025-10-17T16:01:08Z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0x010100E55D8E652048054AA0D36C3D08E5010D</vt:lpwstr>
  </property>
  <property fmtid="{D5CDD505-2E9C-101B-9397-08002B2CF9AE}" pid="3" name="AuthorIds_UIVersion_512">
    <vt:lpwstr>1925,362</vt:lpwstr>
  </property>
  <property fmtid="{D5CDD505-2E9C-101B-9397-08002B2CF9AE}" pid="4" name="Order">
    <vt:r8>3300</vt:r8>
  </property>
  <property fmtid="{D5CDD505-2E9C-101B-9397-08002B2CF9AE}" pid="5" name="SharedWithUsers">
    <vt:lpwstr>3666;#Tucker, Jay</vt:lpwstr>
  </property>
  <property fmtid="{D5CDD505-2E9C-101B-9397-08002B2CF9AE}" pid="6" name="ComplianceAssetId">
    <vt:lpwstr/>
  </property>
</Properties>
</file>