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4"/>
  </p:sldMasterIdLst>
  <p:notesMasterIdLst>
    <p:notesMasterId r:id="rId14"/>
  </p:notesMasterIdLst>
  <p:sldIdLst>
    <p:sldId id="264" r:id="rId5"/>
    <p:sldId id="261" r:id="rId6"/>
    <p:sldId id="266" r:id="rId7"/>
    <p:sldId id="267" r:id="rId8"/>
    <p:sldId id="258" r:id="rId9"/>
    <p:sldId id="270" r:id="rId10"/>
    <p:sldId id="262" r:id="rId11"/>
    <p:sldId id="269" r:id="rId12"/>
    <p:sldId id="268" r:id="rId13"/>
  </p:sldIdLst>
  <p:sldSz cx="51206400" cy="384048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2096" userDrawn="1">
          <p15:clr>
            <a:srgbClr val="A4A3A4"/>
          </p15:clr>
        </p15:guide>
        <p15:guide id="2" pos="1612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00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F3418EA-B8B6-41B9-B47C-0445325A0941}" v="596" dt="2025-10-14T16:58:39.07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25" autoAdjust="0"/>
    <p:restoredTop sz="85176" autoAdjust="0"/>
  </p:normalViewPr>
  <p:slideViewPr>
    <p:cSldViewPr snapToGrid="0">
      <p:cViewPr>
        <p:scale>
          <a:sx n="10" d="100"/>
          <a:sy n="10" d="100"/>
        </p:scale>
        <p:origin x="1603" y="600"/>
      </p:cViewPr>
      <p:guideLst>
        <p:guide orient="horz" pos="12096"/>
        <p:guide pos="16128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20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odgers, Phillip" userId="ad630b02-92e1-418f-870b-d7f3a340d569" providerId="ADAL" clId="{953D95F1-D256-49DC-83A8-BDD7BB8E0E44}"/>
    <pc:docChg chg="undo custSel addSld delSld modSld sldOrd modMainMaster modNotesMaster">
      <pc:chgData name="Rodgers, Phillip" userId="ad630b02-92e1-418f-870b-d7f3a340d569" providerId="ADAL" clId="{953D95F1-D256-49DC-83A8-BDD7BB8E0E44}" dt="2025-10-14T16:58:39.075" v="7335"/>
      <pc:docMkLst>
        <pc:docMk/>
      </pc:docMkLst>
      <pc:sldChg chg="addSp delSp modSp mod ord modAnim modNotes modNotesTx">
        <pc:chgData name="Rodgers, Phillip" userId="ad630b02-92e1-418f-870b-d7f3a340d569" providerId="ADAL" clId="{953D95F1-D256-49DC-83A8-BDD7BB8E0E44}" dt="2025-10-14T16:52:10.363" v="7114" actId="20577"/>
        <pc:sldMkLst>
          <pc:docMk/>
          <pc:sldMk cId="628440053" sldId="258"/>
        </pc:sldMkLst>
        <pc:spChg chg="add mod ord">
          <ac:chgData name="Rodgers, Phillip" userId="ad630b02-92e1-418f-870b-d7f3a340d569" providerId="ADAL" clId="{953D95F1-D256-49DC-83A8-BDD7BB8E0E44}" dt="2025-10-14T16:52:10.363" v="7114" actId="20577"/>
          <ac:spMkLst>
            <pc:docMk/>
            <pc:sldMk cId="628440053" sldId="258"/>
            <ac:spMk id="2" creationId="{A66AA798-9A9D-F5A4-1966-C14BA83C0B48}"/>
          </ac:spMkLst>
        </pc:spChg>
        <pc:spChg chg="topLvl">
          <ac:chgData name="Rodgers, Phillip" userId="ad630b02-92e1-418f-870b-d7f3a340d569" providerId="ADAL" clId="{953D95F1-D256-49DC-83A8-BDD7BB8E0E44}" dt="2025-10-12T20:37:38.087" v="2771" actId="478"/>
          <ac:spMkLst>
            <pc:docMk/>
            <pc:sldMk cId="628440053" sldId="258"/>
            <ac:spMk id="21" creationId="{725DD065-008B-581F-DF14-79D0CD480AF1}"/>
          </ac:spMkLst>
        </pc:spChg>
        <pc:spChg chg="mod">
          <ac:chgData name="Rodgers, Phillip" userId="ad630b02-92e1-418f-870b-d7f3a340d569" providerId="ADAL" clId="{953D95F1-D256-49DC-83A8-BDD7BB8E0E44}" dt="2025-10-13T16:58:04.543" v="4386" actId="20577"/>
          <ac:spMkLst>
            <pc:docMk/>
            <pc:sldMk cId="628440053" sldId="258"/>
            <ac:spMk id="39" creationId="{5921DCC4-79E4-1E1F-C40B-CF8B196EE966}"/>
          </ac:spMkLst>
        </pc:spChg>
        <pc:picChg chg="del mod topLvl">
          <ac:chgData name="Rodgers, Phillip" userId="ad630b02-92e1-418f-870b-d7f3a340d569" providerId="ADAL" clId="{953D95F1-D256-49DC-83A8-BDD7BB8E0E44}" dt="2025-10-13T16:46:18.552" v="4304" actId="478"/>
          <ac:picMkLst>
            <pc:docMk/>
            <pc:sldMk cId="628440053" sldId="258"/>
            <ac:picMk id="7" creationId="{765B4A66-5214-51F2-D47B-33C17F4CFFE1}"/>
          </ac:picMkLst>
        </pc:picChg>
        <pc:picChg chg="mod topLvl modCrop">
          <ac:chgData name="Rodgers, Phillip" userId="ad630b02-92e1-418f-870b-d7f3a340d569" providerId="ADAL" clId="{953D95F1-D256-49DC-83A8-BDD7BB8E0E44}" dt="2025-10-13T16:37:27.330" v="3905" actId="1037"/>
          <ac:picMkLst>
            <pc:docMk/>
            <pc:sldMk cId="628440053" sldId="258"/>
            <ac:picMk id="10" creationId="{CB58F7EE-3A39-476D-4CB2-6F1DC27E2F60}"/>
          </ac:picMkLst>
        </pc:picChg>
        <pc:picChg chg="del mod topLvl">
          <ac:chgData name="Rodgers, Phillip" userId="ad630b02-92e1-418f-870b-d7f3a340d569" providerId="ADAL" clId="{953D95F1-D256-49DC-83A8-BDD7BB8E0E44}" dt="2025-10-13T16:46:17.153" v="4302" actId="478"/>
          <ac:picMkLst>
            <pc:docMk/>
            <pc:sldMk cId="628440053" sldId="258"/>
            <ac:picMk id="15" creationId="{BE500AF2-E398-25CA-E4B0-56106CBDC32D}"/>
          </ac:picMkLst>
        </pc:picChg>
        <pc:picChg chg="del mod topLvl">
          <ac:chgData name="Rodgers, Phillip" userId="ad630b02-92e1-418f-870b-d7f3a340d569" providerId="ADAL" clId="{953D95F1-D256-49DC-83A8-BDD7BB8E0E44}" dt="2025-10-13T16:46:17.948" v="4303" actId="478"/>
          <ac:picMkLst>
            <pc:docMk/>
            <pc:sldMk cId="628440053" sldId="258"/>
            <ac:picMk id="35" creationId="{1A1E5348-D59D-D502-5921-000FA147CF89}"/>
          </ac:picMkLst>
        </pc:picChg>
      </pc:sldChg>
      <pc:sldChg chg="addSp delSp modSp del mod modAnim modNotesTx">
        <pc:chgData name="Rodgers, Phillip" userId="ad630b02-92e1-418f-870b-d7f3a340d569" providerId="ADAL" clId="{953D95F1-D256-49DC-83A8-BDD7BB8E0E44}" dt="2025-10-12T19:55:12.080" v="2309" actId="2696"/>
        <pc:sldMkLst>
          <pc:docMk/>
          <pc:sldMk cId="1977509139" sldId="259"/>
        </pc:sldMkLst>
      </pc:sldChg>
      <pc:sldChg chg="addSp delSp modSp new del mod ord modNotesTx">
        <pc:chgData name="Rodgers, Phillip" userId="ad630b02-92e1-418f-870b-d7f3a340d569" providerId="ADAL" clId="{953D95F1-D256-49DC-83A8-BDD7BB8E0E44}" dt="2025-10-14T16:42:44.268" v="7094" actId="2696"/>
        <pc:sldMkLst>
          <pc:docMk/>
          <pc:sldMk cId="1846914463" sldId="260"/>
        </pc:sldMkLst>
        <pc:spChg chg="mod">
          <ac:chgData name="Rodgers, Phillip" userId="ad630b02-92e1-418f-870b-d7f3a340d569" providerId="ADAL" clId="{953D95F1-D256-49DC-83A8-BDD7BB8E0E44}" dt="2025-10-14T16:36:31.081" v="7047" actId="27636"/>
          <ac:spMkLst>
            <pc:docMk/>
            <pc:sldMk cId="1846914463" sldId="260"/>
            <ac:spMk id="3" creationId="{2EBE9153-6494-014E-B635-3B0D6B51FC04}"/>
          </ac:spMkLst>
        </pc:spChg>
        <pc:grpChg chg="add del mod">
          <ac:chgData name="Rodgers, Phillip" userId="ad630b02-92e1-418f-870b-d7f3a340d569" providerId="ADAL" clId="{953D95F1-D256-49DC-83A8-BDD7BB8E0E44}" dt="2025-10-13T22:11:57.860" v="4640" actId="21"/>
          <ac:grpSpMkLst>
            <pc:docMk/>
            <pc:sldMk cId="1846914463" sldId="260"/>
            <ac:grpSpMk id="17" creationId="{EF20E3BF-1BA8-20C6-56F3-D609540B953D}"/>
          </ac:grpSpMkLst>
        </pc:grpChg>
      </pc:sldChg>
      <pc:sldChg chg="addSp delSp modSp new mod setBg delAnim modAnim modNotesTx">
        <pc:chgData name="Rodgers, Phillip" userId="ad630b02-92e1-418f-870b-d7f3a340d569" providerId="ADAL" clId="{953D95F1-D256-49DC-83A8-BDD7BB8E0E44}" dt="2025-10-13T22:48:45.769" v="5386" actId="113"/>
        <pc:sldMkLst>
          <pc:docMk/>
          <pc:sldMk cId="3681648929" sldId="261"/>
        </pc:sldMkLst>
        <pc:spChg chg="mod">
          <ac:chgData name="Rodgers, Phillip" userId="ad630b02-92e1-418f-870b-d7f3a340d569" providerId="ADAL" clId="{953D95F1-D256-49DC-83A8-BDD7BB8E0E44}" dt="2025-10-13T12:41:15.755" v="3547" actId="1076"/>
          <ac:spMkLst>
            <pc:docMk/>
            <pc:sldMk cId="3681648929" sldId="261"/>
            <ac:spMk id="2" creationId="{2A33A1B7-66D4-641E-B015-F7D4894D2C6A}"/>
          </ac:spMkLst>
        </pc:spChg>
        <pc:spChg chg="del mod">
          <ac:chgData name="Rodgers, Phillip" userId="ad630b02-92e1-418f-870b-d7f3a340d569" providerId="ADAL" clId="{953D95F1-D256-49DC-83A8-BDD7BB8E0E44}" dt="2025-10-13T12:26:23.420" v="3462" actId="478"/>
          <ac:spMkLst>
            <pc:docMk/>
            <pc:sldMk cId="3681648929" sldId="261"/>
            <ac:spMk id="3" creationId="{02714E45-618B-0AD1-E0A2-CB03CFB9B177}"/>
          </ac:spMkLst>
        </pc:spChg>
        <pc:spChg chg="add del mod">
          <ac:chgData name="Rodgers, Phillip" userId="ad630b02-92e1-418f-870b-d7f3a340d569" providerId="ADAL" clId="{953D95F1-D256-49DC-83A8-BDD7BB8E0E44}" dt="2025-10-13T12:26:37.944" v="3466" actId="478"/>
          <ac:spMkLst>
            <pc:docMk/>
            <pc:sldMk cId="3681648929" sldId="261"/>
            <ac:spMk id="8" creationId="{A2D546D5-2DAB-38B5-42C4-5426DB0D83A8}"/>
          </ac:spMkLst>
        </pc:spChg>
        <pc:grpChg chg="add del mod">
          <ac:chgData name="Rodgers, Phillip" userId="ad630b02-92e1-418f-870b-d7f3a340d569" providerId="ADAL" clId="{953D95F1-D256-49DC-83A8-BDD7BB8E0E44}" dt="2025-10-13T13:14:17.507" v="3641" actId="165"/>
          <ac:grpSpMkLst>
            <pc:docMk/>
            <pc:sldMk cId="3681648929" sldId="261"/>
            <ac:grpSpMk id="10" creationId="{80B862FD-7FE6-81E4-295E-137436CA4359}"/>
          </ac:grpSpMkLst>
        </pc:grpChg>
        <pc:grpChg chg="add mod">
          <ac:chgData name="Rodgers, Phillip" userId="ad630b02-92e1-418f-870b-d7f3a340d569" providerId="ADAL" clId="{953D95F1-D256-49DC-83A8-BDD7BB8E0E44}" dt="2025-10-13T13:15:23.993" v="3650" actId="1076"/>
          <ac:grpSpMkLst>
            <pc:docMk/>
            <pc:sldMk cId="3681648929" sldId="261"/>
            <ac:grpSpMk id="23" creationId="{C14688B0-3A25-4ADC-87E5-291F423617E7}"/>
          </ac:grpSpMkLst>
        </pc:grpChg>
        <pc:graphicFrameChg chg="add del mod">
          <ac:chgData name="Rodgers, Phillip" userId="ad630b02-92e1-418f-870b-d7f3a340d569" providerId="ADAL" clId="{953D95F1-D256-49DC-83A8-BDD7BB8E0E44}" dt="2025-10-13T12:40:15.895" v="3541" actId="478"/>
          <ac:graphicFrameMkLst>
            <pc:docMk/>
            <pc:sldMk cId="3681648929" sldId="261"/>
            <ac:graphicFrameMk id="13" creationId="{1360DF0C-43F5-C006-876F-82F874137773}"/>
          </ac:graphicFrameMkLst>
        </pc:graphicFrameChg>
        <pc:picChg chg="add mod ord topLvl modCrop">
          <ac:chgData name="Rodgers, Phillip" userId="ad630b02-92e1-418f-870b-d7f3a340d569" providerId="ADAL" clId="{953D95F1-D256-49DC-83A8-BDD7BB8E0E44}" dt="2025-10-13T13:15:12.872" v="3647" actId="164"/>
          <ac:picMkLst>
            <pc:docMk/>
            <pc:sldMk cId="3681648929" sldId="261"/>
            <ac:picMk id="4" creationId="{5CBCCA87-F37C-5D7D-957A-250FA7ED3D84}"/>
          </ac:picMkLst>
        </pc:picChg>
        <pc:picChg chg="add del mod ord topLvl">
          <ac:chgData name="Rodgers, Phillip" userId="ad630b02-92e1-418f-870b-d7f3a340d569" providerId="ADAL" clId="{953D95F1-D256-49DC-83A8-BDD7BB8E0E44}" dt="2025-10-13T13:15:17.653" v="3649" actId="478"/>
          <ac:picMkLst>
            <pc:docMk/>
            <pc:sldMk cId="3681648929" sldId="261"/>
            <ac:picMk id="5" creationId="{5B027578-1909-F3B3-0C61-C55CE477F421}"/>
          </ac:picMkLst>
        </pc:picChg>
        <pc:picChg chg="add del mod">
          <ac:chgData name="Rodgers, Phillip" userId="ad630b02-92e1-418f-870b-d7f3a340d569" providerId="ADAL" clId="{953D95F1-D256-49DC-83A8-BDD7BB8E0E44}" dt="2025-10-13T12:43:08.030" v="3559" actId="478"/>
          <ac:picMkLst>
            <pc:docMk/>
            <pc:sldMk cId="3681648929" sldId="261"/>
            <ac:picMk id="7" creationId="{093B35A4-5249-A88B-8870-EECA581BBBD2}"/>
          </ac:picMkLst>
        </pc:picChg>
        <pc:picChg chg="add mod ord">
          <ac:chgData name="Rodgers, Phillip" userId="ad630b02-92e1-418f-870b-d7f3a340d569" providerId="ADAL" clId="{953D95F1-D256-49DC-83A8-BDD7BB8E0E44}" dt="2025-10-13T14:34:15.233" v="3877" actId="1035"/>
          <ac:picMkLst>
            <pc:docMk/>
            <pc:sldMk cId="3681648929" sldId="261"/>
            <ac:picMk id="9" creationId="{D06A4B4E-7BBA-7B15-9E1C-DEFBEE32C43E}"/>
          </ac:picMkLst>
        </pc:picChg>
        <pc:picChg chg="add mod">
          <ac:chgData name="Rodgers, Phillip" userId="ad630b02-92e1-418f-870b-d7f3a340d569" providerId="ADAL" clId="{953D95F1-D256-49DC-83A8-BDD7BB8E0E44}" dt="2025-10-13T12:43:58.778" v="3568" actId="14861"/>
          <ac:picMkLst>
            <pc:docMk/>
            <pc:sldMk cId="3681648929" sldId="261"/>
            <ac:picMk id="15" creationId="{FE49B9E7-3936-8152-3988-DBCDAB563FC5}"/>
          </ac:picMkLst>
        </pc:picChg>
        <pc:picChg chg="add mod">
          <ac:chgData name="Rodgers, Phillip" userId="ad630b02-92e1-418f-870b-d7f3a340d569" providerId="ADAL" clId="{953D95F1-D256-49DC-83A8-BDD7BB8E0E44}" dt="2025-10-13T13:15:41.508" v="3652" actId="14100"/>
          <ac:picMkLst>
            <pc:docMk/>
            <pc:sldMk cId="3681648929" sldId="261"/>
            <ac:picMk id="17" creationId="{8D084F4E-985E-00A9-4CCE-1BF36F257A61}"/>
          </ac:picMkLst>
        </pc:picChg>
        <pc:picChg chg="add del mod">
          <ac:chgData name="Rodgers, Phillip" userId="ad630b02-92e1-418f-870b-d7f3a340d569" providerId="ADAL" clId="{953D95F1-D256-49DC-83A8-BDD7BB8E0E44}" dt="2025-10-13T22:13:41.103" v="4649" actId="478"/>
          <ac:picMkLst>
            <pc:docMk/>
            <pc:sldMk cId="3681648929" sldId="261"/>
            <ac:picMk id="19" creationId="{606EF441-E5BD-4B1E-A269-29BF378C48F8}"/>
          </ac:picMkLst>
        </pc:picChg>
        <pc:picChg chg="add del mod">
          <ac:chgData name="Rodgers, Phillip" userId="ad630b02-92e1-418f-870b-d7f3a340d569" providerId="ADAL" clId="{953D95F1-D256-49DC-83A8-BDD7BB8E0E44}" dt="2025-10-13T22:13:35.109" v="4648" actId="478"/>
          <ac:picMkLst>
            <pc:docMk/>
            <pc:sldMk cId="3681648929" sldId="261"/>
            <ac:picMk id="21" creationId="{EF0813B4-ADA0-6EDE-769A-091EFCC0D154}"/>
          </ac:picMkLst>
        </pc:picChg>
        <pc:picChg chg="add mod">
          <ac:chgData name="Rodgers, Phillip" userId="ad630b02-92e1-418f-870b-d7f3a340d569" providerId="ADAL" clId="{953D95F1-D256-49DC-83A8-BDD7BB8E0E44}" dt="2025-10-13T13:15:12.872" v="3647" actId="164"/>
          <ac:picMkLst>
            <pc:docMk/>
            <pc:sldMk cId="3681648929" sldId="261"/>
            <ac:picMk id="22" creationId="{F42ABB19-6257-94F0-99BD-2689F6E3BDE9}"/>
          </ac:picMkLst>
        </pc:picChg>
      </pc:sldChg>
      <pc:sldChg chg="addSp delSp modSp new mod ord">
        <pc:chgData name="Rodgers, Phillip" userId="ad630b02-92e1-418f-870b-d7f3a340d569" providerId="ADAL" clId="{953D95F1-D256-49DC-83A8-BDD7BB8E0E44}" dt="2025-10-14T16:25:40.550" v="6952" actId="20577"/>
        <pc:sldMkLst>
          <pc:docMk/>
          <pc:sldMk cId="746647865" sldId="262"/>
        </pc:sldMkLst>
        <pc:spChg chg="mod">
          <ac:chgData name="Rodgers, Phillip" userId="ad630b02-92e1-418f-870b-d7f3a340d569" providerId="ADAL" clId="{953D95F1-D256-49DC-83A8-BDD7BB8E0E44}" dt="2025-10-12T19:48:57.297" v="2305" actId="14100"/>
          <ac:spMkLst>
            <pc:docMk/>
            <pc:sldMk cId="746647865" sldId="262"/>
            <ac:spMk id="2" creationId="{9B31DC70-E30B-3439-1E48-97DAC18AE221}"/>
          </ac:spMkLst>
        </pc:spChg>
        <pc:spChg chg="mod">
          <ac:chgData name="Rodgers, Phillip" userId="ad630b02-92e1-418f-870b-d7f3a340d569" providerId="ADAL" clId="{953D95F1-D256-49DC-83A8-BDD7BB8E0E44}" dt="2025-10-12T21:33:00.067" v="3350" actId="20577"/>
          <ac:spMkLst>
            <pc:docMk/>
            <pc:sldMk cId="746647865" sldId="262"/>
            <ac:spMk id="3" creationId="{FF8119AF-92DB-57E7-6BAB-9D21A39AA854}"/>
          </ac:spMkLst>
        </pc:spChg>
        <pc:spChg chg="add mod">
          <ac:chgData name="Rodgers, Phillip" userId="ad630b02-92e1-418f-870b-d7f3a340d569" providerId="ADAL" clId="{953D95F1-D256-49DC-83A8-BDD7BB8E0E44}" dt="2025-10-12T19:10:58.537" v="1914" actId="1076"/>
          <ac:spMkLst>
            <pc:docMk/>
            <pc:sldMk cId="746647865" sldId="262"/>
            <ac:spMk id="5" creationId="{8B2062AA-2B2B-1B03-251F-FAD432F39234}"/>
          </ac:spMkLst>
        </pc:spChg>
        <pc:spChg chg="add mod">
          <ac:chgData name="Rodgers, Phillip" userId="ad630b02-92e1-418f-870b-d7f3a340d569" providerId="ADAL" clId="{953D95F1-D256-49DC-83A8-BDD7BB8E0E44}" dt="2025-10-13T14:28:57.561" v="3863" actId="1035"/>
          <ac:spMkLst>
            <pc:docMk/>
            <pc:sldMk cId="746647865" sldId="262"/>
            <ac:spMk id="6" creationId="{E3F7C61C-4D68-DD04-3DB4-0B8520EFBD33}"/>
          </ac:spMkLst>
        </pc:spChg>
        <pc:spChg chg="add del mod ord">
          <ac:chgData name="Rodgers, Phillip" userId="ad630b02-92e1-418f-870b-d7f3a340d569" providerId="ADAL" clId="{953D95F1-D256-49DC-83A8-BDD7BB8E0E44}" dt="2025-10-14T16:25:40.550" v="6952" actId="20577"/>
          <ac:spMkLst>
            <pc:docMk/>
            <pc:sldMk cId="746647865" sldId="262"/>
            <ac:spMk id="14" creationId="{A6A4154F-341B-2382-E5DC-96BE81E724E6}"/>
          </ac:spMkLst>
        </pc:spChg>
        <pc:picChg chg="add mod ord modCrop">
          <ac:chgData name="Rodgers, Phillip" userId="ad630b02-92e1-418f-870b-d7f3a340d569" providerId="ADAL" clId="{953D95F1-D256-49DC-83A8-BDD7BB8E0E44}" dt="2025-10-12T20:18:09.581" v="2682" actId="167"/>
          <ac:picMkLst>
            <pc:docMk/>
            <pc:sldMk cId="746647865" sldId="262"/>
            <ac:picMk id="4" creationId="{9783D23A-D869-6BA3-5512-7B53FE1DE1C6}"/>
          </ac:picMkLst>
        </pc:picChg>
        <pc:picChg chg="add mod">
          <ac:chgData name="Rodgers, Phillip" userId="ad630b02-92e1-418f-870b-d7f3a340d569" providerId="ADAL" clId="{953D95F1-D256-49DC-83A8-BDD7BB8E0E44}" dt="2025-10-12T19:14:25.393" v="2018" actId="1076"/>
          <ac:picMkLst>
            <pc:docMk/>
            <pc:sldMk cId="746647865" sldId="262"/>
            <ac:picMk id="7" creationId="{673B2ECB-ADE0-4611-B025-298DC51598A0}"/>
          </ac:picMkLst>
        </pc:picChg>
        <pc:picChg chg="mod topLvl">
          <ac:chgData name="Rodgers, Phillip" userId="ad630b02-92e1-418f-870b-d7f3a340d569" providerId="ADAL" clId="{953D95F1-D256-49DC-83A8-BDD7BB8E0E44}" dt="2025-10-12T19:13:58.163" v="2015" actId="1076"/>
          <ac:picMkLst>
            <pc:docMk/>
            <pc:sldMk cId="746647865" sldId="262"/>
            <ac:picMk id="11" creationId="{873812C6-F1B7-152D-F18C-AC15583976F2}"/>
          </ac:picMkLst>
        </pc:picChg>
        <pc:picChg chg="mod topLvl">
          <ac:chgData name="Rodgers, Phillip" userId="ad630b02-92e1-418f-870b-d7f3a340d569" providerId="ADAL" clId="{953D95F1-D256-49DC-83A8-BDD7BB8E0E44}" dt="2025-10-12T19:49:19.195" v="2306" actId="1076"/>
          <ac:picMkLst>
            <pc:docMk/>
            <pc:sldMk cId="746647865" sldId="262"/>
            <ac:picMk id="12" creationId="{D792B2F1-BBD9-1CA9-937B-18C088E166E1}"/>
          </ac:picMkLst>
        </pc:picChg>
        <pc:picChg chg="mod topLvl">
          <ac:chgData name="Rodgers, Phillip" userId="ad630b02-92e1-418f-870b-d7f3a340d569" providerId="ADAL" clId="{953D95F1-D256-49DC-83A8-BDD7BB8E0E44}" dt="2025-10-12T19:14:06.451" v="2016" actId="1076"/>
          <ac:picMkLst>
            <pc:docMk/>
            <pc:sldMk cId="746647865" sldId="262"/>
            <ac:picMk id="13" creationId="{E7CCFEA6-52F8-78F9-04A4-AE47C602CBCB}"/>
          </ac:picMkLst>
        </pc:picChg>
        <pc:picChg chg="add mod ord modCrop">
          <ac:chgData name="Rodgers, Phillip" userId="ad630b02-92e1-418f-870b-d7f3a340d569" providerId="ADAL" clId="{953D95F1-D256-49DC-83A8-BDD7BB8E0E44}" dt="2025-10-12T20:17:58.159" v="2680" actId="167"/>
          <ac:picMkLst>
            <pc:docMk/>
            <pc:sldMk cId="746647865" sldId="262"/>
            <ac:picMk id="18" creationId="{1D53C76D-5ED0-AF4A-23D0-EC1D99C0DAF2}"/>
          </ac:picMkLst>
        </pc:picChg>
      </pc:sldChg>
      <pc:sldChg chg="addSp delSp modSp add del mod delAnim modAnim modNotesTx">
        <pc:chgData name="Rodgers, Phillip" userId="ad630b02-92e1-418f-870b-d7f3a340d569" providerId="ADAL" clId="{953D95F1-D256-49DC-83A8-BDD7BB8E0E44}" dt="2025-10-14T16:30:25.335" v="6961" actId="2696"/>
        <pc:sldMkLst>
          <pc:docMk/>
          <pc:sldMk cId="3867377091" sldId="263"/>
        </pc:sldMkLst>
        <pc:spChg chg="add mod">
          <ac:chgData name="Rodgers, Phillip" userId="ad630b02-92e1-418f-870b-d7f3a340d569" providerId="ADAL" clId="{953D95F1-D256-49DC-83A8-BDD7BB8E0E44}" dt="2025-10-14T11:30:44.277" v="6943" actId="1035"/>
          <ac:spMkLst>
            <pc:docMk/>
            <pc:sldMk cId="3867377091" sldId="263"/>
            <ac:spMk id="8" creationId="{E84057ED-CE58-2E0D-0925-E70AF9C0B490}"/>
          </ac:spMkLst>
        </pc:spChg>
        <pc:picChg chg="add del mod">
          <ac:chgData name="Rodgers, Phillip" userId="ad630b02-92e1-418f-870b-d7f3a340d569" providerId="ADAL" clId="{953D95F1-D256-49DC-83A8-BDD7BB8E0E44}" dt="2025-10-13T22:02:52.612" v="4409" actId="478"/>
          <ac:picMkLst>
            <pc:docMk/>
            <pc:sldMk cId="3867377091" sldId="263"/>
            <ac:picMk id="4" creationId="{5A22C9B8-12DF-7B62-379B-5A82A1FF3937}"/>
          </ac:picMkLst>
        </pc:picChg>
      </pc:sldChg>
      <pc:sldChg chg="addSp delSp modSp new mod ord modAnim">
        <pc:chgData name="Rodgers, Phillip" userId="ad630b02-92e1-418f-870b-d7f3a340d569" providerId="ADAL" clId="{953D95F1-D256-49DC-83A8-BDD7BB8E0E44}" dt="2025-10-14T16:11:56.115" v="6944" actId="20577"/>
        <pc:sldMkLst>
          <pc:docMk/>
          <pc:sldMk cId="137107856" sldId="264"/>
        </pc:sldMkLst>
        <pc:spChg chg="add mod">
          <ac:chgData name="Rodgers, Phillip" userId="ad630b02-92e1-418f-870b-d7f3a340d569" providerId="ADAL" clId="{953D95F1-D256-49DC-83A8-BDD7BB8E0E44}" dt="2025-10-13T12:54:12.036" v="3600" actId="1076"/>
          <ac:spMkLst>
            <pc:docMk/>
            <pc:sldMk cId="137107856" sldId="264"/>
            <ac:spMk id="2" creationId="{8E011482-C973-17E8-87C3-5622F4D4BE76}"/>
          </ac:spMkLst>
        </pc:spChg>
        <pc:spChg chg="del mod">
          <ac:chgData name="Rodgers, Phillip" userId="ad630b02-92e1-418f-870b-d7f3a340d569" providerId="ADAL" clId="{953D95F1-D256-49DC-83A8-BDD7BB8E0E44}" dt="2025-10-13T13:08:06.524" v="3622" actId="931"/>
          <ac:spMkLst>
            <pc:docMk/>
            <pc:sldMk cId="137107856" sldId="264"/>
            <ac:spMk id="3" creationId="{AA918F27-966D-67D7-C7FD-CAC98F62AB14}"/>
          </ac:spMkLst>
        </pc:spChg>
        <pc:spChg chg="add del mod">
          <ac:chgData name="Rodgers, Phillip" userId="ad630b02-92e1-418f-870b-d7f3a340d569" providerId="ADAL" clId="{953D95F1-D256-49DC-83A8-BDD7BB8E0E44}" dt="2025-10-13T22:12:42.794" v="4647" actId="478"/>
          <ac:spMkLst>
            <pc:docMk/>
            <pc:sldMk cId="137107856" sldId="264"/>
            <ac:spMk id="5" creationId="{2EEBE442-E9FB-4587-7F6C-31B96F007559}"/>
          </ac:spMkLst>
        </pc:spChg>
        <pc:spChg chg="add mod ord">
          <ac:chgData name="Rodgers, Phillip" userId="ad630b02-92e1-418f-870b-d7f3a340d569" providerId="ADAL" clId="{953D95F1-D256-49DC-83A8-BDD7BB8E0E44}" dt="2025-10-14T16:11:56.115" v="6944" actId="20577"/>
          <ac:spMkLst>
            <pc:docMk/>
            <pc:sldMk cId="137107856" sldId="264"/>
            <ac:spMk id="8" creationId="{553B0C65-198B-13BF-12A7-A4305976759F}"/>
          </ac:spMkLst>
        </pc:spChg>
        <pc:picChg chg="add del mod ord">
          <ac:chgData name="Rodgers, Phillip" userId="ad630b02-92e1-418f-870b-d7f3a340d569" providerId="ADAL" clId="{953D95F1-D256-49DC-83A8-BDD7BB8E0E44}" dt="2025-10-13T22:12:40.790" v="4646" actId="478"/>
          <ac:picMkLst>
            <pc:docMk/>
            <pc:sldMk cId="137107856" sldId="264"/>
            <ac:picMk id="4" creationId="{124BB629-D230-3D7F-C236-1261D2939B0C}"/>
          </ac:picMkLst>
        </pc:picChg>
        <pc:picChg chg="add del mod">
          <ac:chgData name="Rodgers, Phillip" userId="ad630b02-92e1-418f-870b-d7f3a340d569" providerId="ADAL" clId="{953D95F1-D256-49DC-83A8-BDD7BB8E0E44}" dt="2025-10-13T13:38:07.048" v="3696" actId="21"/>
          <ac:picMkLst>
            <pc:docMk/>
            <pc:sldMk cId="137107856" sldId="264"/>
            <ac:picMk id="6" creationId="{72D41396-DAA4-5B90-5DE1-E3D03FF5E917}"/>
          </ac:picMkLst>
        </pc:picChg>
        <pc:picChg chg="add del mod">
          <ac:chgData name="Rodgers, Phillip" userId="ad630b02-92e1-418f-870b-d7f3a340d569" providerId="ADAL" clId="{953D95F1-D256-49DC-83A8-BDD7BB8E0E44}" dt="2025-10-13T13:12:51.672" v="3633" actId="478"/>
          <ac:picMkLst>
            <pc:docMk/>
            <pc:sldMk cId="137107856" sldId="264"/>
            <ac:picMk id="9" creationId="{B1E987CE-ADB7-4401-D8A5-9E54A4BA281F}"/>
          </ac:picMkLst>
        </pc:picChg>
        <pc:picChg chg="add mod">
          <ac:chgData name="Rodgers, Phillip" userId="ad630b02-92e1-418f-870b-d7f3a340d569" providerId="ADAL" clId="{953D95F1-D256-49DC-83A8-BDD7BB8E0E44}" dt="2025-10-13T12:52:10.583" v="3582" actId="1076"/>
          <ac:picMkLst>
            <pc:docMk/>
            <pc:sldMk cId="137107856" sldId="264"/>
            <ac:picMk id="10" creationId="{AD368986-230A-D048-9FAD-5580985F0544}"/>
          </ac:picMkLst>
        </pc:picChg>
        <pc:picChg chg="add mod">
          <ac:chgData name="Rodgers, Phillip" userId="ad630b02-92e1-418f-870b-d7f3a340d569" providerId="ADAL" clId="{953D95F1-D256-49DC-83A8-BDD7BB8E0E44}" dt="2025-10-13T12:52:15.179" v="3583" actId="1076"/>
          <ac:picMkLst>
            <pc:docMk/>
            <pc:sldMk cId="137107856" sldId="264"/>
            <ac:picMk id="11" creationId="{321349BF-5F53-B7BB-EA4E-763694096F2B}"/>
          </ac:picMkLst>
        </pc:picChg>
        <pc:picChg chg="add mod">
          <ac:chgData name="Rodgers, Phillip" userId="ad630b02-92e1-418f-870b-d7f3a340d569" providerId="ADAL" clId="{953D95F1-D256-49DC-83A8-BDD7BB8E0E44}" dt="2025-10-13T13:13:23.568" v="3637" actId="1076"/>
          <ac:picMkLst>
            <pc:docMk/>
            <pc:sldMk cId="137107856" sldId="264"/>
            <ac:picMk id="12" creationId="{47EED8CE-E8CF-E9FE-3315-2127B827F342}"/>
          </ac:picMkLst>
        </pc:picChg>
      </pc:sldChg>
      <pc:sldChg chg="addSp delSp modSp add del mod ord">
        <pc:chgData name="Rodgers, Phillip" userId="ad630b02-92e1-418f-870b-d7f3a340d569" providerId="ADAL" clId="{953D95F1-D256-49DC-83A8-BDD7BB8E0E44}" dt="2025-10-14T16:57:31.028" v="7332" actId="2696"/>
        <pc:sldMkLst>
          <pc:docMk/>
          <pc:sldMk cId="4077213697" sldId="265"/>
        </pc:sldMkLst>
        <pc:spChg chg="del">
          <ac:chgData name="Rodgers, Phillip" userId="ad630b02-92e1-418f-870b-d7f3a340d569" providerId="ADAL" clId="{953D95F1-D256-49DC-83A8-BDD7BB8E0E44}" dt="2025-10-13T22:09:47.791" v="4618" actId="478"/>
          <ac:spMkLst>
            <pc:docMk/>
            <pc:sldMk cId="4077213697" sldId="265"/>
            <ac:spMk id="4" creationId="{90E5C788-844F-133E-6A59-693AB9B6EA1B}"/>
          </ac:spMkLst>
        </pc:spChg>
        <pc:spChg chg="del">
          <ac:chgData name="Rodgers, Phillip" userId="ad630b02-92e1-418f-870b-d7f3a340d569" providerId="ADAL" clId="{953D95F1-D256-49DC-83A8-BDD7BB8E0E44}" dt="2025-10-13T22:09:46.337" v="4617" actId="478"/>
          <ac:spMkLst>
            <pc:docMk/>
            <pc:sldMk cId="4077213697" sldId="265"/>
            <ac:spMk id="6" creationId="{5FBE1450-F067-D975-9344-5BA2750D6EB9}"/>
          </ac:spMkLst>
        </pc:spChg>
        <pc:spChg chg="del">
          <ac:chgData name="Rodgers, Phillip" userId="ad630b02-92e1-418f-870b-d7f3a340d569" providerId="ADAL" clId="{953D95F1-D256-49DC-83A8-BDD7BB8E0E44}" dt="2025-10-13T22:09:49.397" v="4619" actId="478"/>
          <ac:spMkLst>
            <pc:docMk/>
            <pc:sldMk cId="4077213697" sldId="265"/>
            <ac:spMk id="14" creationId="{8C5436CE-A74A-601E-DF81-0923CCFFBA35}"/>
          </ac:spMkLst>
        </pc:spChg>
        <pc:spChg chg="del">
          <ac:chgData name="Rodgers, Phillip" userId="ad630b02-92e1-418f-870b-d7f3a340d569" providerId="ADAL" clId="{953D95F1-D256-49DC-83A8-BDD7BB8E0E44}" dt="2025-10-13T22:09:51.162" v="4620" actId="478"/>
          <ac:spMkLst>
            <pc:docMk/>
            <pc:sldMk cId="4077213697" sldId="265"/>
            <ac:spMk id="17" creationId="{2D1DE200-354B-F031-DF3F-EC967D5AB211}"/>
          </ac:spMkLst>
        </pc:spChg>
        <pc:spChg chg="del">
          <ac:chgData name="Rodgers, Phillip" userId="ad630b02-92e1-418f-870b-d7f3a340d569" providerId="ADAL" clId="{953D95F1-D256-49DC-83A8-BDD7BB8E0E44}" dt="2025-10-13T22:09:38.895" v="4616" actId="478"/>
          <ac:spMkLst>
            <pc:docMk/>
            <pc:sldMk cId="4077213697" sldId="265"/>
            <ac:spMk id="28" creationId="{811C1DB1-7701-8ABA-0342-1A1AFC58203F}"/>
          </ac:spMkLst>
        </pc:spChg>
        <pc:spChg chg="del">
          <ac:chgData name="Rodgers, Phillip" userId="ad630b02-92e1-418f-870b-d7f3a340d569" providerId="ADAL" clId="{953D95F1-D256-49DC-83A8-BDD7BB8E0E44}" dt="2025-10-13T22:10:01.543" v="4625" actId="478"/>
          <ac:spMkLst>
            <pc:docMk/>
            <pc:sldMk cId="4077213697" sldId="265"/>
            <ac:spMk id="29" creationId="{1005674F-6916-0D37-29D7-2FAB4FF39A6B}"/>
          </ac:spMkLst>
        </pc:spChg>
        <pc:spChg chg="del">
          <ac:chgData name="Rodgers, Phillip" userId="ad630b02-92e1-418f-870b-d7f3a340d569" providerId="ADAL" clId="{953D95F1-D256-49DC-83A8-BDD7BB8E0E44}" dt="2025-10-13T22:10:01.543" v="4625" actId="478"/>
          <ac:spMkLst>
            <pc:docMk/>
            <pc:sldMk cId="4077213697" sldId="265"/>
            <ac:spMk id="30" creationId="{2B152786-B33A-9EE5-A85B-DD2E35BB6F41}"/>
          </ac:spMkLst>
        </pc:spChg>
        <pc:spChg chg="del">
          <ac:chgData name="Rodgers, Phillip" userId="ad630b02-92e1-418f-870b-d7f3a340d569" providerId="ADAL" clId="{953D95F1-D256-49DC-83A8-BDD7BB8E0E44}" dt="2025-10-13T22:10:01.543" v="4625" actId="478"/>
          <ac:spMkLst>
            <pc:docMk/>
            <pc:sldMk cId="4077213697" sldId="265"/>
            <ac:spMk id="31" creationId="{A7EEF637-3731-8A27-2942-6B3AD553C442}"/>
          </ac:spMkLst>
        </pc:spChg>
        <pc:spChg chg="del">
          <ac:chgData name="Rodgers, Phillip" userId="ad630b02-92e1-418f-870b-d7f3a340d569" providerId="ADAL" clId="{953D95F1-D256-49DC-83A8-BDD7BB8E0E44}" dt="2025-10-13T22:09:55.133" v="4623" actId="478"/>
          <ac:spMkLst>
            <pc:docMk/>
            <pc:sldMk cId="4077213697" sldId="265"/>
            <ac:spMk id="42" creationId="{E72FDA95-DB73-4841-B314-35570FDEF7FA}"/>
          </ac:spMkLst>
        </pc:spChg>
        <pc:spChg chg="del">
          <ac:chgData name="Rodgers, Phillip" userId="ad630b02-92e1-418f-870b-d7f3a340d569" providerId="ADAL" clId="{953D95F1-D256-49DC-83A8-BDD7BB8E0E44}" dt="2025-10-13T22:09:53.675" v="4622" actId="478"/>
          <ac:spMkLst>
            <pc:docMk/>
            <pc:sldMk cId="4077213697" sldId="265"/>
            <ac:spMk id="43" creationId="{213749C0-025A-98C2-BE09-F2D843B155DD}"/>
          </ac:spMkLst>
        </pc:spChg>
        <pc:grpChg chg="add del">
          <ac:chgData name="Rodgers, Phillip" userId="ad630b02-92e1-418f-870b-d7f3a340d569" providerId="ADAL" clId="{953D95F1-D256-49DC-83A8-BDD7BB8E0E44}" dt="2025-10-13T22:09:56.518" v="4624" actId="478"/>
          <ac:grpSpMkLst>
            <pc:docMk/>
            <pc:sldMk cId="4077213697" sldId="265"/>
            <ac:grpSpMk id="12" creationId="{0C95F351-0310-593D-D4DC-1A48B70E8152}"/>
          </ac:grpSpMkLst>
        </pc:grpChg>
        <pc:grpChg chg="del">
          <ac:chgData name="Rodgers, Phillip" userId="ad630b02-92e1-418f-870b-d7f3a340d569" providerId="ADAL" clId="{953D95F1-D256-49DC-83A8-BDD7BB8E0E44}" dt="2025-10-13T22:09:52.641" v="4621" actId="478"/>
          <ac:grpSpMkLst>
            <pc:docMk/>
            <pc:sldMk cId="4077213697" sldId="265"/>
            <ac:grpSpMk id="19" creationId="{F491F8FC-667D-8D77-D0FF-666445EBBE36}"/>
          </ac:grpSpMkLst>
        </pc:grpChg>
        <pc:picChg chg="add mod">
          <ac:chgData name="Rodgers, Phillip" userId="ad630b02-92e1-418f-870b-d7f3a340d569" providerId="ADAL" clId="{953D95F1-D256-49DC-83A8-BDD7BB8E0E44}" dt="2025-10-13T22:10:12.925" v="4628" actId="1076"/>
          <ac:picMkLst>
            <pc:docMk/>
            <pc:sldMk cId="4077213697" sldId="265"/>
            <ac:picMk id="2" creationId="{72D41396-DAA4-5B90-5DE1-E3D03FF5E917}"/>
          </ac:picMkLst>
        </pc:picChg>
        <pc:picChg chg="del">
          <ac:chgData name="Rodgers, Phillip" userId="ad630b02-92e1-418f-870b-d7f3a340d569" providerId="ADAL" clId="{953D95F1-D256-49DC-83A8-BDD7BB8E0E44}" dt="2025-10-13T22:10:01.543" v="4625" actId="478"/>
          <ac:picMkLst>
            <pc:docMk/>
            <pc:sldMk cId="4077213697" sldId="265"/>
            <ac:picMk id="16" creationId="{69FB0A37-7325-4CF3-0CD3-8AF14B291B5A}"/>
          </ac:picMkLst>
        </pc:picChg>
        <pc:picChg chg="del">
          <ac:chgData name="Rodgers, Phillip" userId="ad630b02-92e1-418f-870b-d7f3a340d569" providerId="ADAL" clId="{953D95F1-D256-49DC-83A8-BDD7BB8E0E44}" dt="2025-10-13T22:10:03.539" v="4626" actId="478"/>
          <ac:picMkLst>
            <pc:docMk/>
            <pc:sldMk cId="4077213697" sldId="265"/>
            <ac:picMk id="18" creationId="{9D14C482-84DF-9CE4-0FBF-78C83A2684DE}"/>
          </ac:picMkLst>
        </pc:picChg>
        <pc:picChg chg="del">
          <ac:chgData name="Rodgers, Phillip" userId="ad630b02-92e1-418f-870b-d7f3a340d569" providerId="ADAL" clId="{953D95F1-D256-49DC-83A8-BDD7BB8E0E44}" dt="2025-10-13T22:10:06.591" v="4627" actId="478"/>
          <ac:picMkLst>
            <pc:docMk/>
            <pc:sldMk cId="4077213697" sldId="265"/>
            <ac:picMk id="22" creationId="{93B29DB3-E979-FB76-8C23-D1311DF46F03}"/>
          </ac:picMkLst>
        </pc:picChg>
      </pc:sldChg>
      <pc:sldChg chg="addSp delSp modSp new mod ord setBg modNotesTx">
        <pc:chgData name="Rodgers, Phillip" userId="ad630b02-92e1-418f-870b-d7f3a340d569" providerId="ADAL" clId="{953D95F1-D256-49DC-83A8-BDD7BB8E0E44}" dt="2025-10-13T22:52:36.424" v="5559" actId="20577"/>
        <pc:sldMkLst>
          <pc:docMk/>
          <pc:sldMk cId="201043162" sldId="266"/>
        </pc:sldMkLst>
        <pc:grpChg chg="add mod">
          <ac:chgData name="Rodgers, Phillip" userId="ad630b02-92e1-418f-870b-d7f3a340d569" providerId="ADAL" clId="{953D95F1-D256-49DC-83A8-BDD7BB8E0E44}" dt="2025-10-13T13:57:40.741" v="3721" actId="1076"/>
          <ac:grpSpMkLst>
            <pc:docMk/>
            <pc:sldMk cId="201043162" sldId="266"/>
            <ac:grpSpMk id="7" creationId="{9ED4AADA-F17B-5936-E66D-6295B0F7A592}"/>
          </ac:grpSpMkLst>
        </pc:grpChg>
        <pc:grpChg chg="add mod">
          <ac:chgData name="Rodgers, Phillip" userId="ad630b02-92e1-418f-870b-d7f3a340d569" providerId="ADAL" clId="{953D95F1-D256-49DC-83A8-BDD7BB8E0E44}" dt="2025-10-13T13:54:30.761" v="3711" actId="1076"/>
          <ac:grpSpMkLst>
            <pc:docMk/>
            <pc:sldMk cId="201043162" sldId="266"/>
            <ac:grpSpMk id="16" creationId="{00F1EDC2-DA76-9B20-AB22-9A8A34709B8B}"/>
          </ac:grpSpMkLst>
        </pc:grpChg>
        <pc:picChg chg="add mod">
          <ac:chgData name="Rodgers, Phillip" userId="ad630b02-92e1-418f-870b-d7f3a340d569" providerId="ADAL" clId="{953D95F1-D256-49DC-83A8-BDD7BB8E0E44}" dt="2025-10-12T20:46:40.611" v="3045" actId="1076"/>
          <ac:picMkLst>
            <pc:docMk/>
            <pc:sldMk cId="201043162" sldId="266"/>
            <ac:picMk id="2" creationId="{83DE9B51-56AF-C7A2-59A2-C17CA6877BB9}"/>
          </ac:picMkLst>
        </pc:picChg>
        <pc:picChg chg="add mod">
          <ac:chgData name="Rodgers, Phillip" userId="ad630b02-92e1-418f-870b-d7f3a340d569" providerId="ADAL" clId="{953D95F1-D256-49DC-83A8-BDD7BB8E0E44}" dt="2025-10-12T20:33:21.280" v="2718" actId="164"/>
          <ac:picMkLst>
            <pc:docMk/>
            <pc:sldMk cId="201043162" sldId="266"/>
            <ac:picMk id="4" creationId="{89C6514F-0894-FA19-5A51-5A308AAB0D40}"/>
          </ac:picMkLst>
        </pc:picChg>
        <pc:picChg chg="add del mod">
          <ac:chgData name="Rodgers, Phillip" userId="ad630b02-92e1-418f-870b-d7f3a340d569" providerId="ADAL" clId="{953D95F1-D256-49DC-83A8-BDD7BB8E0E44}" dt="2025-10-13T13:55:50.285" v="3716" actId="478"/>
          <ac:picMkLst>
            <pc:docMk/>
            <pc:sldMk cId="201043162" sldId="266"/>
            <ac:picMk id="5" creationId="{F2845978-FDE2-13C4-D7E3-5620AE07223F}"/>
          </ac:picMkLst>
        </pc:picChg>
        <pc:picChg chg="add mod">
          <ac:chgData name="Rodgers, Phillip" userId="ad630b02-92e1-418f-870b-d7f3a340d569" providerId="ADAL" clId="{953D95F1-D256-49DC-83A8-BDD7BB8E0E44}" dt="2025-10-12T20:33:48.494" v="2731" actId="1036"/>
          <ac:picMkLst>
            <pc:docMk/>
            <pc:sldMk cId="201043162" sldId="266"/>
            <ac:picMk id="6" creationId="{E19B9C5C-582B-8201-2435-921D7E6C6C5F}"/>
          </ac:picMkLst>
        </pc:picChg>
        <pc:picChg chg="add del mod">
          <ac:chgData name="Rodgers, Phillip" userId="ad630b02-92e1-418f-870b-d7f3a340d569" providerId="ADAL" clId="{953D95F1-D256-49DC-83A8-BDD7BB8E0E44}" dt="2025-10-13T13:54:14.351" v="3707" actId="478"/>
          <ac:picMkLst>
            <pc:docMk/>
            <pc:sldMk cId="201043162" sldId="266"/>
            <ac:picMk id="9" creationId="{679E3E59-69BC-6414-B750-63E7A66850A8}"/>
          </ac:picMkLst>
        </pc:picChg>
        <pc:picChg chg="add del mod">
          <ac:chgData name="Rodgers, Phillip" userId="ad630b02-92e1-418f-870b-d7f3a340d569" providerId="ADAL" clId="{953D95F1-D256-49DC-83A8-BDD7BB8E0E44}" dt="2025-10-13T13:55:46.920" v="3715" actId="478"/>
          <ac:picMkLst>
            <pc:docMk/>
            <pc:sldMk cId="201043162" sldId="266"/>
            <ac:picMk id="10" creationId="{5A05FB1E-8C3A-8892-5AF6-E2BF0366611B}"/>
          </ac:picMkLst>
        </pc:picChg>
        <pc:picChg chg="add mod">
          <ac:chgData name="Rodgers, Phillip" userId="ad630b02-92e1-418f-870b-d7f3a340d569" providerId="ADAL" clId="{953D95F1-D256-49DC-83A8-BDD7BB8E0E44}" dt="2025-10-13T13:58:59.225" v="3724" actId="1076"/>
          <ac:picMkLst>
            <pc:docMk/>
            <pc:sldMk cId="201043162" sldId="266"/>
            <ac:picMk id="12" creationId="{0274A4ED-29D5-3A92-65C9-5651BF8399AD}"/>
          </ac:picMkLst>
        </pc:picChg>
        <pc:picChg chg="add mod">
          <ac:chgData name="Rodgers, Phillip" userId="ad630b02-92e1-418f-870b-d7f3a340d569" providerId="ADAL" clId="{953D95F1-D256-49DC-83A8-BDD7BB8E0E44}" dt="2025-10-12T20:45:13.596" v="3043" actId="164"/>
          <ac:picMkLst>
            <pc:docMk/>
            <pc:sldMk cId="201043162" sldId="266"/>
            <ac:picMk id="13" creationId="{D5B6DFD7-ABB9-8A8D-A00D-A71520323E78}"/>
          </ac:picMkLst>
        </pc:picChg>
        <pc:picChg chg="add mod">
          <ac:chgData name="Rodgers, Phillip" userId="ad630b02-92e1-418f-870b-d7f3a340d569" providerId="ADAL" clId="{953D95F1-D256-49DC-83A8-BDD7BB8E0E44}" dt="2025-10-12T20:45:13.596" v="3043" actId="164"/>
          <ac:picMkLst>
            <pc:docMk/>
            <pc:sldMk cId="201043162" sldId="266"/>
            <ac:picMk id="15" creationId="{CF0214ED-FF7A-B999-623C-EF4FDB95669A}"/>
          </ac:picMkLst>
        </pc:picChg>
        <pc:picChg chg="add mod">
          <ac:chgData name="Rodgers, Phillip" userId="ad630b02-92e1-418f-870b-d7f3a340d569" providerId="ADAL" clId="{953D95F1-D256-49DC-83A8-BDD7BB8E0E44}" dt="2025-10-13T13:59:20.668" v="3730" actId="1076"/>
          <ac:picMkLst>
            <pc:docMk/>
            <pc:sldMk cId="201043162" sldId="266"/>
            <ac:picMk id="17" creationId="{D554D6BA-0025-278B-868A-C121D5F1AD44}"/>
          </ac:picMkLst>
        </pc:picChg>
      </pc:sldChg>
      <pc:sldChg chg="addSp delSp modSp new mod setBg delAnim modAnim modNotesTx">
        <pc:chgData name="Rodgers, Phillip" userId="ad630b02-92e1-418f-870b-d7f3a340d569" providerId="ADAL" clId="{953D95F1-D256-49DC-83A8-BDD7BB8E0E44}" dt="2025-10-13T22:54:58.246" v="6065" actId="20577"/>
        <pc:sldMkLst>
          <pc:docMk/>
          <pc:sldMk cId="1450641443" sldId="267"/>
        </pc:sldMkLst>
        <pc:spChg chg="add mod">
          <ac:chgData name="Rodgers, Phillip" userId="ad630b02-92e1-418f-870b-d7f3a340d569" providerId="ADAL" clId="{953D95F1-D256-49DC-83A8-BDD7BB8E0E44}" dt="2025-10-13T16:59:22.009" v="4408" actId="20577"/>
          <ac:spMkLst>
            <pc:docMk/>
            <pc:sldMk cId="1450641443" sldId="267"/>
            <ac:spMk id="9" creationId="{C144BEF5-4AAA-0430-06A1-AB6F92702EA1}"/>
          </ac:spMkLst>
        </pc:spChg>
        <pc:spChg chg="mod">
          <ac:chgData name="Rodgers, Phillip" userId="ad630b02-92e1-418f-870b-d7f3a340d569" providerId="ADAL" clId="{953D95F1-D256-49DC-83A8-BDD7BB8E0E44}" dt="2025-10-12T20:58:57.188" v="3194"/>
          <ac:spMkLst>
            <pc:docMk/>
            <pc:sldMk cId="1450641443" sldId="267"/>
            <ac:spMk id="14" creationId="{BAA54FB9-0C16-08FA-64E3-FE301F939D1A}"/>
          </ac:spMkLst>
        </pc:spChg>
        <pc:grpChg chg="add mod ord">
          <ac:chgData name="Rodgers, Phillip" userId="ad630b02-92e1-418f-870b-d7f3a340d569" providerId="ADAL" clId="{953D95F1-D256-49DC-83A8-BDD7BB8E0E44}" dt="2025-10-13T14:05:58.527" v="3774" actId="1076"/>
          <ac:grpSpMkLst>
            <pc:docMk/>
            <pc:sldMk cId="1450641443" sldId="267"/>
            <ac:grpSpMk id="6" creationId="{69856C27-57CE-6BC1-CC47-FA9D3DE832F5}"/>
          </ac:grpSpMkLst>
        </pc:grpChg>
        <pc:grpChg chg="add mod ord">
          <ac:chgData name="Rodgers, Phillip" userId="ad630b02-92e1-418f-870b-d7f3a340d569" providerId="ADAL" clId="{953D95F1-D256-49DC-83A8-BDD7BB8E0E44}" dt="2025-10-13T13:32:23.285" v="3689" actId="1076"/>
          <ac:grpSpMkLst>
            <pc:docMk/>
            <pc:sldMk cId="1450641443" sldId="267"/>
            <ac:grpSpMk id="12" creationId="{451CB98A-B183-C2F7-A0A9-11D5FDCBDD95}"/>
          </ac:grpSpMkLst>
        </pc:grpChg>
        <pc:picChg chg="add mod">
          <ac:chgData name="Rodgers, Phillip" userId="ad630b02-92e1-418f-870b-d7f3a340d569" providerId="ADAL" clId="{953D95F1-D256-49DC-83A8-BDD7BB8E0E44}" dt="2025-10-12T20:50:59.457" v="3060" actId="164"/>
          <ac:picMkLst>
            <pc:docMk/>
            <pc:sldMk cId="1450641443" sldId="267"/>
            <ac:picMk id="3" creationId="{4096F1B7-DF1F-37B1-BDB9-323E58F977F4}"/>
          </ac:picMkLst>
        </pc:picChg>
        <pc:picChg chg="add del">
          <ac:chgData name="Rodgers, Phillip" userId="ad630b02-92e1-418f-870b-d7f3a340d569" providerId="ADAL" clId="{953D95F1-D256-49DC-83A8-BDD7BB8E0E44}" dt="2025-10-13T13:48:15.708" v="3703" actId="478"/>
          <ac:picMkLst>
            <pc:docMk/>
            <pc:sldMk cId="1450641443" sldId="267"/>
            <ac:picMk id="4" creationId="{3409850C-2909-0022-64A6-17C2C8CC2E86}"/>
          </ac:picMkLst>
        </pc:picChg>
        <pc:picChg chg="add mod">
          <ac:chgData name="Rodgers, Phillip" userId="ad630b02-92e1-418f-870b-d7f3a340d569" providerId="ADAL" clId="{953D95F1-D256-49DC-83A8-BDD7BB8E0E44}" dt="2025-10-12T20:50:59.457" v="3060" actId="164"/>
          <ac:picMkLst>
            <pc:docMk/>
            <pc:sldMk cId="1450641443" sldId="267"/>
            <ac:picMk id="5" creationId="{8FEB159C-A470-8811-6748-A4F6B4A426F7}"/>
          </ac:picMkLst>
        </pc:picChg>
        <pc:picChg chg="add del mod ord">
          <ac:chgData name="Rodgers, Phillip" userId="ad630b02-92e1-418f-870b-d7f3a340d569" providerId="ADAL" clId="{953D95F1-D256-49DC-83A8-BDD7BB8E0E44}" dt="2025-10-13T14:05:19.749" v="3749" actId="478"/>
          <ac:picMkLst>
            <pc:docMk/>
            <pc:sldMk cId="1450641443" sldId="267"/>
            <ac:picMk id="7" creationId="{052CABC8-DA1A-6FD1-BB96-B084B451B7E7}"/>
          </ac:picMkLst>
        </pc:picChg>
        <pc:picChg chg="mod">
          <ac:chgData name="Rodgers, Phillip" userId="ad630b02-92e1-418f-870b-d7f3a340d569" providerId="ADAL" clId="{953D95F1-D256-49DC-83A8-BDD7BB8E0E44}" dt="2025-10-12T20:58:57.188" v="3194"/>
          <ac:picMkLst>
            <pc:docMk/>
            <pc:sldMk cId="1450641443" sldId="267"/>
            <ac:picMk id="13" creationId="{0C94BBAB-8B7F-E90A-FE53-D6CC01FA8DE7}"/>
          </ac:picMkLst>
        </pc:picChg>
        <pc:picChg chg="add mod ord">
          <ac:chgData name="Rodgers, Phillip" userId="ad630b02-92e1-418f-870b-d7f3a340d569" providerId="ADAL" clId="{953D95F1-D256-49DC-83A8-BDD7BB8E0E44}" dt="2025-10-13T22:24:31.966" v="4822" actId="1037"/>
          <ac:picMkLst>
            <pc:docMk/>
            <pc:sldMk cId="1450641443" sldId="267"/>
            <ac:picMk id="15" creationId="{E755764B-C533-9065-6DB6-06EEB9B88A48}"/>
          </ac:picMkLst>
        </pc:picChg>
        <pc:cxnChg chg="add mod ord">
          <ac:chgData name="Rodgers, Phillip" userId="ad630b02-92e1-418f-870b-d7f3a340d569" providerId="ADAL" clId="{953D95F1-D256-49DC-83A8-BDD7BB8E0E44}" dt="2025-10-12T21:03:04.498" v="3219" actId="14100"/>
          <ac:cxnSpMkLst>
            <pc:docMk/>
            <pc:sldMk cId="1450641443" sldId="267"/>
            <ac:cxnSpMk id="8" creationId="{C3D4F81B-51BD-0A7C-C06F-92B453C342C9}"/>
          </ac:cxnSpMkLst>
        </pc:cxnChg>
        <pc:cxnChg chg="add mod ord">
          <ac:chgData name="Rodgers, Phillip" userId="ad630b02-92e1-418f-870b-d7f3a340d569" providerId="ADAL" clId="{953D95F1-D256-49DC-83A8-BDD7BB8E0E44}" dt="2025-10-12T21:02:26.557" v="3217" actId="166"/>
          <ac:cxnSpMkLst>
            <pc:docMk/>
            <pc:sldMk cId="1450641443" sldId="267"/>
            <ac:cxnSpMk id="10" creationId="{896BFF2A-7666-1666-A7B5-8FCE55A7F10B}"/>
          </ac:cxnSpMkLst>
        </pc:cxnChg>
      </pc:sldChg>
      <pc:sldChg chg="addSp delSp modSp new del mod ord setBg delAnim modAnim">
        <pc:chgData name="Rodgers, Phillip" userId="ad630b02-92e1-418f-870b-d7f3a340d569" providerId="ADAL" clId="{953D95F1-D256-49DC-83A8-BDD7BB8E0E44}" dt="2025-10-13T22:41:26.131" v="4823" actId="2696"/>
        <pc:sldMkLst>
          <pc:docMk/>
          <pc:sldMk cId="7893118" sldId="268"/>
        </pc:sldMkLst>
        <pc:spChg chg="del">
          <ac:chgData name="Rodgers, Phillip" userId="ad630b02-92e1-418f-870b-d7f3a340d569" providerId="ADAL" clId="{953D95F1-D256-49DC-83A8-BDD7BB8E0E44}" dt="2025-10-13T13:20:40.062" v="3667" actId="478"/>
          <ac:spMkLst>
            <pc:docMk/>
            <pc:sldMk cId="7893118" sldId="268"/>
            <ac:spMk id="2" creationId="{DC20806F-2291-50E4-8D40-B90235F506D8}"/>
          </ac:spMkLst>
        </pc:spChg>
        <pc:spChg chg="add del mod">
          <ac:chgData name="Rodgers, Phillip" userId="ad630b02-92e1-418f-870b-d7f3a340d569" providerId="ADAL" clId="{953D95F1-D256-49DC-83A8-BDD7BB8E0E44}" dt="2025-10-13T22:09:31.990" v="4615" actId="478"/>
          <ac:spMkLst>
            <pc:docMk/>
            <pc:sldMk cId="7893118" sldId="268"/>
            <ac:spMk id="3" creationId="{74BB1480-CD16-5C94-E432-37195892B395}"/>
          </ac:spMkLst>
        </pc:spChg>
        <pc:spChg chg="del">
          <ac:chgData name="Rodgers, Phillip" userId="ad630b02-92e1-418f-870b-d7f3a340d569" providerId="ADAL" clId="{953D95F1-D256-49DC-83A8-BDD7BB8E0E44}" dt="2025-10-13T13:16:48.478" v="3658"/>
          <ac:spMkLst>
            <pc:docMk/>
            <pc:sldMk cId="7893118" sldId="268"/>
            <ac:spMk id="3" creationId="{DE0EC1B2-CECD-E2FF-B9DA-C51D3AB49B75}"/>
          </ac:spMkLst>
        </pc:spChg>
        <pc:grpChg chg="add mod">
          <ac:chgData name="Rodgers, Phillip" userId="ad630b02-92e1-418f-870b-d7f3a340d569" providerId="ADAL" clId="{953D95F1-D256-49DC-83A8-BDD7BB8E0E44}" dt="2025-10-13T22:12:20.601" v="4644" actId="1076"/>
          <ac:grpSpMkLst>
            <pc:docMk/>
            <pc:sldMk cId="7893118" sldId="268"/>
            <ac:grpSpMk id="17" creationId="{EF20E3BF-1BA8-20C6-56F3-D609540B953D}"/>
          </ac:grpSpMkLst>
        </pc:grpChg>
        <pc:picChg chg="add del mod ord">
          <ac:chgData name="Rodgers, Phillip" userId="ad630b02-92e1-418f-870b-d7f3a340d569" providerId="ADAL" clId="{953D95F1-D256-49DC-83A8-BDD7BB8E0E44}" dt="2025-10-13T22:09:29.660" v="4613" actId="478"/>
          <ac:picMkLst>
            <pc:docMk/>
            <pc:sldMk cId="7893118" sldId="268"/>
            <ac:picMk id="4" creationId="{5B3CB081-AA2A-D69B-9825-876C9DDADED7}"/>
          </ac:picMkLst>
        </pc:picChg>
        <pc:picChg chg="add del mod modCrop">
          <ac:chgData name="Rodgers, Phillip" userId="ad630b02-92e1-418f-870b-d7f3a340d569" providerId="ADAL" clId="{953D95F1-D256-49DC-83A8-BDD7BB8E0E44}" dt="2025-10-13T22:09:30.599" v="4614" actId="478"/>
          <ac:picMkLst>
            <pc:docMk/>
            <pc:sldMk cId="7893118" sldId="268"/>
            <ac:picMk id="5" creationId="{31D2E02C-81F1-8834-9C1B-929D597E5CDA}"/>
          </ac:picMkLst>
        </pc:picChg>
        <pc:picChg chg="mod">
          <ac:chgData name="Rodgers, Phillip" userId="ad630b02-92e1-418f-870b-d7f3a340d569" providerId="ADAL" clId="{953D95F1-D256-49DC-83A8-BDD7BB8E0E44}" dt="2025-10-13T22:12:03.707" v="4641"/>
          <ac:picMkLst>
            <pc:docMk/>
            <pc:sldMk cId="7893118" sldId="268"/>
            <ac:picMk id="12" creationId="{10DA7BC4-D042-E44D-3774-DBE1E43A4BF2}"/>
          </ac:picMkLst>
        </pc:picChg>
        <pc:picChg chg="mod">
          <ac:chgData name="Rodgers, Phillip" userId="ad630b02-92e1-418f-870b-d7f3a340d569" providerId="ADAL" clId="{953D95F1-D256-49DC-83A8-BDD7BB8E0E44}" dt="2025-10-13T22:12:03.707" v="4641"/>
          <ac:picMkLst>
            <pc:docMk/>
            <pc:sldMk cId="7893118" sldId="268"/>
            <ac:picMk id="16" creationId="{D2F2FAA2-26C8-2B29-E7A9-2B8FE0622CD6}"/>
          </ac:picMkLst>
        </pc:picChg>
      </pc:sldChg>
      <pc:sldChg chg="addSp modSp add mod modAnim">
        <pc:chgData name="Rodgers, Phillip" userId="ad630b02-92e1-418f-870b-d7f3a340d569" providerId="ADAL" clId="{953D95F1-D256-49DC-83A8-BDD7BB8E0E44}" dt="2025-10-14T16:56:32.180" v="7331"/>
        <pc:sldMkLst>
          <pc:docMk/>
          <pc:sldMk cId="1462708094" sldId="268"/>
        </pc:sldMkLst>
        <pc:spChg chg="add mod">
          <ac:chgData name="Rodgers, Phillip" userId="ad630b02-92e1-418f-870b-d7f3a340d569" providerId="ADAL" clId="{953D95F1-D256-49DC-83A8-BDD7BB8E0E44}" dt="2025-10-14T16:56:20.336" v="7329" actId="12788"/>
          <ac:spMkLst>
            <pc:docMk/>
            <pc:sldMk cId="1462708094" sldId="268"/>
            <ac:spMk id="5" creationId="{4BC0C89E-8B73-05D7-B9FB-835D07F56D29}"/>
          </ac:spMkLst>
        </pc:spChg>
        <pc:spChg chg="mod">
          <ac:chgData name="Rodgers, Phillip" userId="ad630b02-92e1-418f-870b-d7f3a340d569" providerId="ADAL" clId="{953D95F1-D256-49DC-83A8-BDD7BB8E0E44}" dt="2025-10-14T16:56:14.367" v="7328" actId="12788"/>
          <ac:spMkLst>
            <pc:docMk/>
            <pc:sldMk cId="1462708094" sldId="268"/>
            <ac:spMk id="8" creationId="{84627D15-A2BD-9521-937F-B6528832C6B1}"/>
          </ac:spMkLst>
        </pc:spChg>
        <pc:picChg chg="add mod">
          <ac:chgData name="Rodgers, Phillip" userId="ad630b02-92e1-418f-870b-d7f3a340d569" providerId="ADAL" clId="{953D95F1-D256-49DC-83A8-BDD7BB8E0E44}" dt="2025-10-14T16:29:59.239" v="6960" actId="1076"/>
          <ac:picMkLst>
            <pc:docMk/>
            <pc:sldMk cId="1462708094" sldId="268"/>
            <ac:picMk id="3" creationId="{3FAC977F-6E07-C323-8467-0DDED810EBFB}"/>
          </ac:picMkLst>
        </pc:picChg>
      </pc:sldChg>
      <pc:sldChg chg="addSp delSp modSp add del mod">
        <pc:chgData name="Rodgers, Phillip" userId="ad630b02-92e1-418f-870b-d7f3a340d569" providerId="ADAL" clId="{953D95F1-D256-49DC-83A8-BDD7BB8E0E44}" dt="2025-10-13T13:30:42.482" v="3688" actId="47"/>
        <pc:sldMkLst>
          <pc:docMk/>
          <pc:sldMk cId="424702752" sldId="269"/>
        </pc:sldMkLst>
        <pc:spChg chg="add mod">
          <ac:chgData name="Rodgers, Phillip" userId="ad630b02-92e1-418f-870b-d7f3a340d569" providerId="ADAL" clId="{953D95F1-D256-49DC-83A8-BDD7BB8E0E44}" dt="2025-10-13T13:17:26.638" v="3663" actId="478"/>
          <ac:spMkLst>
            <pc:docMk/>
            <pc:sldMk cId="424702752" sldId="269"/>
            <ac:spMk id="5" creationId="{29BEE60A-20A5-C4C9-66BF-FD6E4A3A8070}"/>
          </ac:spMkLst>
        </pc:spChg>
        <pc:picChg chg="del">
          <ac:chgData name="Rodgers, Phillip" userId="ad630b02-92e1-418f-870b-d7f3a340d569" providerId="ADAL" clId="{953D95F1-D256-49DC-83A8-BDD7BB8E0E44}" dt="2025-10-13T13:17:26.638" v="3663" actId="478"/>
          <ac:picMkLst>
            <pc:docMk/>
            <pc:sldMk cId="424702752" sldId="269"/>
            <ac:picMk id="4" creationId="{36584457-570E-645C-53B8-A9787ED022D9}"/>
          </ac:picMkLst>
        </pc:picChg>
        <pc:picChg chg="add mod">
          <ac:chgData name="Rodgers, Phillip" userId="ad630b02-92e1-418f-870b-d7f3a340d569" providerId="ADAL" clId="{953D95F1-D256-49DC-83A8-BDD7BB8E0E44}" dt="2025-10-13T13:17:34.448" v="3666" actId="1076"/>
          <ac:picMkLst>
            <pc:docMk/>
            <pc:sldMk cId="424702752" sldId="269"/>
            <ac:picMk id="6" creationId="{2ECB449E-F12A-5C1D-2093-1F0FEB7F8A2E}"/>
          </ac:picMkLst>
        </pc:picChg>
      </pc:sldChg>
      <pc:sldChg chg="addSp delSp modSp add mod ord delAnim modAnim">
        <pc:chgData name="Rodgers, Phillip" userId="ad630b02-92e1-418f-870b-d7f3a340d569" providerId="ADAL" clId="{953D95F1-D256-49DC-83A8-BDD7BB8E0E44}" dt="2025-10-14T16:58:39.075" v="7335"/>
        <pc:sldMkLst>
          <pc:docMk/>
          <pc:sldMk cId="1073002843" sldId="269"/>
        </pc:sldMkLst>
        <pc:spChg chg="del mod">
          <ac:chgData name="Rodgers, Phillip" userId="ad630b02-92e1-418f-870b-d7f3a340d569" providerId="ADAL" clId="{953D95F1-D256-49DC-83A8-BDD7BB8E0E44}" dt="2025-10-14T16:31:50.373" v="6988" actId="478"/>
          <ac:spMkLst>
            <pc:docMk/>
            <pc:sldMk cId="1073002843" sldId="269"/>
            <ac:spMk id="2" creationId="{EFF89ABF-6EFA-BA6D-43C4-3CBE9985A3B4}"/>
          </ac:spMkLst>
        </pc:spChg>
        <pc:spChg chg="add mod">
          <ac:chgData name="Rodgers, Phillip" userId="ad630b02-92e1-418f-870b-d7f3a340d569" providerId="ADAL" clId="{953D95F1-D256-49DC-83A8-BDD7BB8E0E44}" dt="2025-10-14T16:52:03.437" v="7105" actId="20577"/>
          <ac:spMkLst>
            <pc:docMk/>
            <pc:sldMk cId="1073002843" sldId="269"/>
            <ac:spMk id="3" creationId="{9CBA2F42-977E-A455-3C8A-AA04F24D4C31}"/>
          </ac:spMkLst>
        </pc:spChg>
        <pc:spChg chg="add mod ord">
          <ac:chgData name="Rodgers, Phillip" userId="ad630b02-92e1-418f-870b-d7f3a340d569" providerId="ADAL" clId="{953D95F1-D256-49DC-83A8-BDD7BB8E0E44}" dt="2025-10-14T16:51:48.262" v="7104" actId="1076"/>
          <ac:spMkLst>
            <pc:docMk/>
            <pc:sldMk cId="1073002843" sldId="269"/>
            <ac:spMk id="5" creationId="{250DCCA2-5646-081E-05ED-BC80B28F96DB}"/>
          </ac:spMkLst>
        </pc:spChg>
        <pc:spChg chg="add mod">
          <ac:chgData name="Rodgers, Phillip" userId="ad630b02-92e1-418f-870b-d7f3a340d569" providerId="ADAL" clId="{953D95F1-D256-49DC-83A8-BDD7BB8E0E44}" dt="2025-10-14T16:36:19.160" v="7045" actId="1076"/>
          <ac:spMkLst>
            <pc:docMk/>
            <pc:sldMk cId="1073002843" sldId="269"/>
            <ac:spMk id="7" creationId="{5F2850CD-FCC4-B2A3-1379-960707AA6A10}"/>
          </ac:spMkLst>
        </pc:spChg>
        <pc:spChg chg="add mod">
          <ac:chgData name="Rodgers, Phillip" userId="ad630b02-92e1-418f-870b-d7f3a340d569" providerId="ADAL" clId="{953D95F1-D256-49DC-83A8-BDD7BB8E0E44}" dt="2025-10-14T16:39:50.774" v="7086" actId="1036"/>
          <ac:spMkLst>
            <pc:docMk/>
            <pc:sldMk cId="1073002843" sldId="269"/>
            <ac:spMk id="9" creationId="{EF39B245-8722-CEC0-8285-7AA0A5B20F85}"/>
          </ac:spMkLst>
        </pc:spChg>
        <pc:spChg chg="add mod">
          <ac:chgData name="Rodgers, Phillip" userId="ad630b02-92e1-418f-870b-d7f3a340d569" providerId="ADAL" clId="{953D95F1-D256-49DC-83A8-BDD7BB8E0E44}" dt="2025-10-14T16:39:39.608" v="7072" actId="1076"/>
          <ac:spMkLst>
            <pc:docMk/>
            <pc:sldMk cId="1073002843" sldId="269"/>
            <ac:spMk id="11" creationId="{4BAA5846-1280-4D96-3E3C-98D3E272D039}"/>
          </ac:spMkLst>
        </pc:spChg>
        <pc:spChg chg="del">
          <ac:chgData name="Rodgers, Phillip" userId="ad630b02-92e1-418f-870b-d7f3a340d569" providerId="ADAL" clId="{953D95F1-D256-49DC-83A8-BDD7BB8E0E44}" dt="2025-10-14T16:35:38.198" v="7039" actId="478"/>
          <ac:spMkLst>
            <pc:docMk/>
            <pc:sldMk cId="1073002843" sldId="269"/>
            <ac:spMk id="21" creationId="{C7D28DBC-4DE2-FE65-C157-55C40CDD9CCD}"/>
          </ac:spMkLst>
        </pc:spChg>
        <pc:spChg chg="del">
          <ac:chgData name="Rodgers, Phillip" userId="ad630b02-92e1-418f-870b-d7f3a340d569" providerId="ADAL" clId="{953D95F1-D256-49DC-83A8-BDD7BB8E0E44}" dt="2025-10-14T16:30:37.877" v="6964" actId="478"/>
          <ac:spMkLst>
            <pc:docMk/>
            <pc:sldMk cId="1073002843" sldId="269"/>
            <ac:spMk id="30" creationId="{349E2352-63DC-1D66-CE20-03201824666D}"/>
          </ac:spMkLst>
        </pc:spChg>
        <pc:spChg chg="del">
          <ac:chgData name="Rodgers, Phillip" userId="ad630b02-92e1-418f-870b-d7f3a340d569" providerId="ADAL" clId="{953D95F1-D256-49DC-83A8-BDD7BB8E0E44}" dt="2025-10-14T16:30:34.455" v="6962" actId="478"/>
          <ac:spMkLst>
            <pc:docMk/>
            <pc:sldMk cId="1073002843" sldId="269"/>
            <ac:spMk id="39" creationId="{B560A749-9E5D-07D0-32D8-C50424CB1B9B}"/>
          </ac:spMkLst>
        </pc:spChg>
        <pc:picChg chg="add del mod">
          <ac:chgData name="Rodgers, Phillip" userId="ad630b02-92e1-418f-870b-d7f3a340d569" providerId="ADAL" clId="{953D95F1-D256-49DC-83A8-BDD7BB8E0E44}" dt="2025-10-14T16:35:25.438" v="7036" actId="478"/>
          <ac:picMkLst>
            <pc:docMk/>
            <pc:sldMk cId="1073002843" sldId="269"/>
            <ac:picMk id="4" creationId="{BA035539-90AF-9B6D-1EA1-5F5C4FA6946C}"/>
          </ac:picMkLst>
        </pc:picChg>
        <pc:picChg chg="add mod">
          <ac:chgData name="Rodgers, Phillip" userId="ad630b02-92e1-418f-870b-d7f3a340d569" providerId="ADAL" clId="{953D95F1-D256-49DC-83A8-BDD7BB8E0E44}" dt="2025-10-14T16:43:12.563" v="7098" actId="1076"/>
          <ac:picMkLst>
            <pc:docMk/>
            <pc:sldMk cId="1073002843" sldId="269"/>
            <ac:picMk id="6" creationId="{9E259996-B4C9-68DA-CF10-F5442A9700FC}"/>
          </ac:picMkLst>
        </pc:picChg>
        <pc:picChg chg="add mod ord">
          <ac:chgData name="Rodgers, Phillip" userId="ad630b02-92e1-418f-870b-d7f3a340d569" providerId="ADAL" clId="{953D95F1-D256-49DC-83A8-BDD7BB8E0E44}" dt="2025-10-14T16:41:54.971" v="7091" actId="1035"/>
          <ac:picMkLst>
            <pc:docMk/>
            <pc:sldMk cId="1073002843" sldId="269"/>
            <ac:picMk id="8" creationId="{A5BA9715-361A-42E2-6F30-51B8BBD42145}"/>
          </ac:picMkLst>
        </pc:picChg>
        <pc:picChg chg="del">
          <ac:chgData name="Rodgers, Phillip" userId="ad630b02-92e1-418f-870b-d7f3a340d569" providerId="ADAL" clId="{953D95F1-D256-49DC-83A8-BDD7BB8E0E44}" dt="2025-10-14T16:30:35.167" v="6963" actId="478"/>
          <ac:picMkLst>
            <pc:docMk/>
            <pc:sldMk cId="1073002843" sldId="269"/>
            <ac:picMk id="10" creationId="{7778CDA8-F33C-8D7E-2919-E78ACCC48056}"/>
          </ac:picMkLst>
        </pc:picChg>
        <pc:picChg chg="add mod modCrop">
          <ac:chgData name="Rodgers, Phillip" userId="ad630b02-92e1-418f-870b-d7f3a340d569" providerId="ADAL" clId="{953D95F1-D256-49DC-83A8-BDD7BB8E0E44}" dt="2025-10-14T16:42:27.734" v="7093" actId="732"/>
          <ac:picMkLst>
            <pc:docMk/>
            <pc:sldMk cId="1073002843" sldId="269"/>
            <ac:picMk id="12" creationId="{BCFF25A3-46DF-5F59-FB14-30F74DEAF563}"/>
          </ac:picMkLst>
        </pc:picChg>
        <pc:picChg chg="add mod">
          <ac:chgData name="Rodgers, Phillip" userId="ad630b02-92e1-418f-870b-d7f3a340d569" providerId="ADAL" clId="{953D95F1-D256-49DC-83A8-BDD7BB8E0E44}" dt="2025-10-14T16:43:50.785" v="7101" actId="1076"/>
          <ac:picMkLst>
            <pc:docMk/>
            <pc:sldMk cId="1073002843" sldId="269"/>
            <ac:picMk id="13" creationId="{D0E7CEDB-27E8-0C62-6D3F-638394605407}"/>
          </ac:picMkLst>
        </pc:picChg>
        <pc:picChg chg="add mod">
          <ac:chgData name="Rodgers, Phillip" userId="ad630b02-92e1-418f-870b-d7f3a340d569" providerId="ADAL" clId="{953D95F1-D256-49DC-83A8-BDD7BB8E0E44}" dt="2025-10-14T16:58:31.783" v="7334" actId="1076"/>
          <ac:picMkLst>
            <pc:docMk/>
            <pc:sldMk cId="1073002843" sldId="269"/>
            <ac:picMk id="14" creationId="{23AAC0B4-64D5-A2DD-BE5F-877C30D86ED5}"/>
          </ac:picMkLst>
        </pc:picChg>
        <pc:picChg chg="del">
          <ac:chgData name="Rodgers, Phillip" userId="ad630b02-92e1-418f-870b-d7f3a340d569" providerId="ADAL" clId="{953D95F1-D256-49DC-83A8-BDD7BB8E0E44}" dt="2025-10-14T16:30:39.438" v="6965" actId="478"/>
          <ac:picMkLst>
            <pc:docMk/>
            <pc:sldMk cId="1073002843" sldId="269"/>
            <ac:picMk id="22" creationId="{A0716EA2-156C-A661-AF47-F241AB6258E6}"/>
          </ac:picMkLst>
        </pc:picChg>
      </pc:sldChg>
      <pc:sldChg chg="add">
        <pc:chgData name="Rodgers, Phillip" userId="ad630b02-92e1-418f-870b-d7f3a340d569" providerId="ADAL" clId="{953D95F1-D256-49DC-83A8-BDD7BB8E0E44}" dt="2025-10-14T16:42:50.788" v="7095" actId="2890"/>
        <pc:sldMkLst>
          <pc:docMk/>
          <pc:sldMk cId="3632554644" sldId="270"/>
        </pc:sldMkLst>
      </pc:sldChg>
      <pc:sldMasterChg chg="modSp modSldLayout">
        <pc:chgData name="Rodgers, Phillip" userId="ad630b02-92e1-418f-870b-d7f3a340d569" providerId="ADAL" clId="{953D95F1-D256-49DC-83A8-BDD7BB8E0E44}" dt="2025-10-02T20:31:30.198" v="2"/>
        <pc:sldMasterMkLst>
          <pc:docMk/>
          <pc:sldMasterMk cId="3536613593" sldId="2147483684"/>
        </pc:sldMasterMkLst>
        <pc:sldLayoutChg chg="modSp">
          <pc:chgData name="Rodgers, Phillip" userId="ad630b02-92e1-418f-870b-d7f3a340d569" providerId="ADAL" clId="{953D95F1-D256-49DC-83A8-BDD7BB8E0E44}" dt="2025-10-02T20:31:30.198" v="2"/>
          <pc:sldLayoutMkLst>
            <pc:docMk/>
            <pc:sldMasterMk cId="3536613593" sldId="2147483684"/>
            <pc:sldLayoutMk cId="3017988606" sldId="2147483685"/>
          </pc:sldLayoutMkLst>
        </pc:sldLayoutChg>
        <pc:sldLayoutChg chg="modSp">
          <pc:chgData name="Rodgers, Phillip" userId="ad630b02-92e1-418f-870b-d7f3a340d569" providerId="ADAL" clId="{953D95F1-D256-49DC-83A8-BDD7BB8E0E44}" dt="2025-10-02T20:31:30.198" v="2"/>
          <pc:sldLayoutMkLst>
            <pc:docMk/>
            <pc:sldMasterMk cId="3536613593" sldId="2147483684"/>
            <pc:sldLayoutMk cId="1606070499" sldId="2147483687"/>
          </pc:sldLayoutMkLst>
        </pc:sldLayoutChg>
        <pc:sldLayoutChg chg="modSp">
          <pc:chgData name="Rodgers, Phillip" userId="ad630b02-92e1-418f-870b-d7f3a340d569" providerId="ADAL" clId="{953D95F1-D256-49DC-83A8-BDD7BB8E0E44}" dt="2025-10-02T20:31:30.198" v="2"/>
          <pc:sldLayoutMkLst>
            <pc:docMk/>
            <pc:sldMasterMk cId="3536613593" sldId="2147483684"/>
            <pc:sldLayoutMk cId="3128288772" sldId="2147483688"/>
          </pc:sldLayoutMkLst>
        </pc:sldLayoutChg>
        <pc:sldLayoutChg chg="modSp">
          <pc:chgData name="Rodgers, Phillip" userId="ad630b02-92e1-418f-870b-d7f3a340d569" providerId="ADAL" clId="{953D95F1-D256-49DC-83A8-BDD7BB8E0E44}" dt="2025-10-02T20:31:30.198" v="2"/>
          <pc:sldLayoutMkLst>
            <pc:docMk/>
            <pc:sldMasterMk cId="3536613593" sldId="2147483684"/>
            <pc:sldLayoutMk cId="4181912769" sldId="2147483689"/>
          </pc:sldLayoutMkLst>
        </pc:sldLayoutChg>
        <pc:sldLayoutChg chg="modSp">
          <pc:chgData name="Rodgers, Phillip" userId="ad630b02-92e1-418f-870b-d7f3a340d569" providerId="ADAL" clId="{953D95F1-D256-49DC-83A8-BDD7BB8E0E44}" dt="2025-10-02T20:31:30.198" v="2"/>
          <pc:sldLayoutMkLst>
            <pc:docMk/>
            <pc:sldMasterMk cId="3536613593" sldId="2147483684"/>
            <pc:sldLayoutMk cId="1047157830" sldId="2147483692"/>
          </pc:sldLayoutMkLst>
        </pc:sldLayoutChg>
        <pc:sldLayoutChg chg="modSp">
          <pc:chgData name="Rodgers, Phillip" userId="ad630b02-92e1-418f-870b-d7f3a340d569" providerId="ADAL" clId="{953D95F1-D256-49DC-83A8-BDD7BB8E0E44}" dt="2025-10-02T20:31:30.198" v="2"/>
          <pc:sldLayoutMkLst>
            <pc:docMk/>
            <pc:sldMasterMk cId="3536613593" sldId="2147483684"/>
            <pc:sldLayoutMk cId="1608684411" sldId="2147483693"/>
          </pc:sldLayoutMkLst>
        </pc:sldLayoutChg>
        <pc:sldLayoutChg chg="modSp">
          <pc:chgData name="Rodgers, Phillip" userId="ad630b02-92e1-418f-870b-d7f3a340d569" providerId="ADAL" clId="{953D95F1-D256-49DC-83A8-BDD7BB8E0E44}" dt="2025-10-02T20:31:30.198" v="2"/>
          <pc:sldLayoutMkLst>
            <pc:docMk/>
            <pc:sldMasterMk cId="3536613593" sldId="2147483684"/>
            <pc:sldLayoutMk cId="831397241" sldId="2147483695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1DCE89-3254-4887-A115-B96F97C634F8}" type="datetimeFigureOut">
              <a:rPr lang="en-US" smtClean="0"/>
              <a:t>10/17/2025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17A67C6-6E6D-419F-9CEF-73F25B8E5E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80861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>
                <a:solidFill>
                  <a:schemeClr val="accent1"/>
                </a:solidFill>
              </a:rPr>
              <a:t>PhD student </a:t>
            </a:r>
            <a:r>
              <a:rPr lang="en-US" sz="13460" dirty="0">
                <a:solidFill>
                  <a:schemeClr val="accent1"/>
                </a:solidFill>
              </a:rPr>
              <a:t>advised by Dr. Rae Crandall &amp; 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</a:rPr>
              <a:t>Conservation Social Scientist @ FWC</a:t>
            </a:r>
          </a:p>
          <a:p>
            <a:endParaRPr lang="en-US" b="1" dirty="0">
              <a:solidFill>
                <a:srgbClr val="0000FF"/>
              </a:solidFill>
            </a:endParaRPr>
          </a:p>
          <a:p>
            <a:r>
              <a:rPr lang="en-US" b="1" dirty="0">
                <a:solidFill>
                  <a:srgbClr val="FF6600"/>
                </a:solidFill>
                <a:effectLst>
                  <a:innerShdw blurRad="63500" dist="139700" dir="18900000">
                    <a:prstClr val="black">
                      <a:alpha val="50000"/>
                    </a:prstClr>
                  </a:innerShdw>
                </a:effectLst>
              </a:rPr>
              <a:t>CPBM ‘2017’ – My time as a land manager is directly related to my research questions as a PhD student.</a:t>
            </a:r>
          </a:p>
          <a:p>
            <a:endParaRPr lang="en-US" b="1" dirty="0">
              <a:solidFill>
                <a:srgbClr val="FF6600"/>
              </a:solidFill>
              <a:effectLst>
                <a:innerShdw blurRad="63500" dist="139700" dir="18900000">
                  <a:prstClr val="black">
                    <a:alpha val="50000"/>
                  </a:prstClr>
                </a:innerShdw>
              </a:effectLst>
            </a:endParaRPr>
          </a:p>
          <a:p>
            <a:r>
              <a:rPr lang="en-US" b="1" dirty="0">
                <a:solidFill>
                  <a:srgbClr val="FF6600"/>
                </a:solidFill>
                <a:effectLst>
                  <a:innerShdw blurRad="63500" dist="139700" dir="18900000">
                    <a:prstClr val="black">
                      <a:alpha val="50000"/>
                    </a:prstClr>
                  </a:innerShdw>
                </a:effectLst>
              </a:rPr>
              <a:t>But I’ve spent a lot of time lighting fires and mopping up fires, and I spent even more time planning fires.</a:t>
            </a:r>
          </a:p>
          <a:p>
            <a:endParaRPr lang="en-US" b="1" dirty="0">
              <a:solidFill>
                <a:srgbClr val="FF6600"/>
              </a:solidFill>
              <a:effectLst>
                <a:innerShdw blurRad="63500" dist="139700" dir="18900000">
                  <a:prstClr val="black">
                    <a:alpha val="50000"/>
                  </a:prstClr>
                </a:innerShdw>
              </a:effectLst>
            </a:endParaRPr>
          </a:p>
          <a:p>
            <a:r>
              <a:rPr lang="en-US" b="1" dirty="0">
                <a:solidFill>
                  <a:srgbClr val="FF6600"/>
                </a:solidFill>
                <a:effectLst>
                  <a:innerShdw blurRad="63500" dist="139700" dir="18900000">
                    <a:prstClr val="black">
                      <a:alpha val="50000"/>
                    </a:prstClr>
                  </a:innerShdw>
                </a:effectLst>
              </a:rPr>
              <a:t>And when planning fires one thing that you always think about is where your smoke is going to go. 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7A67C6-6E6D-419F-9CEF-73F25B8E5EA5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82731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We’re not the only ones who think about where that smoke goes. </a:t>
            </a:r>
          </a:p>
          <a:p>
            <a:endParaRPr lang="en-US" dirty="0"/>
          </a:p>
          <a:p>
            <a:r>
              <a:rPr lang="en-US" dirty="0"/>
              <a:t>Growing coverage of smoke from wildfires and prescribed fires.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7A67C6-6E6D-419F-9CEF-73F25B8E5EA5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45548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EPA has been reviewing and changing ambient air quality standards, and federal rules may be changing that could potentially hinder or help efforts to use prescribed fire. </a:t>
            </a:r>
          </a:p>
          <a:p>
            <a:endParaRPr lang="en-US" dirty="0"/>
          </a:p>
          <a:p>
            <a:r>
              <a:rPr lang="en-US" dirty="0"/>
              <a:t>And on top of this, the SE US that leads the nation in Rx burning is also the top place that Americans are moving. For breathable cities!</a:t>
            </a:r>
          </a:p>
          <a:p>
            <a:endParaRPr lang="en-US" dirty="0"/>
          </a:p>
          <a:p>
            <a:r>
              <a:rPr lang="en-US" dirty="0"/>
              <a:t>McCaffrey retired from US Forest Service 2022 - 20 years of wildland fire social science work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7A67C6-6E6D-419F-9CEF-73F25B8E5EA5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836668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My research came from a refresher training at Disney </a:t>
            </a:r>
            <a:r>
              <a:rPr lang="en-US" dirty="0" err="1"/>
              <a:t>WildnesPres</a:t>
            </a:r>
            <a:r>
              <a:rPr lang="en-US" dirty="0"/>
              <a:t>….</a:t>
            </a:r>
          </a:p>
          <a:p>
            <a:endParaRPr lang="en-US" dirty="0"/>
          </a:p>
          <a:p>
            <a:r>
              <a:rPr lang="en-US" dirty="0"/>
              <a:t>Frequency</a:t>
            </a:r>
          </a:p>
          <a:p>
            <a:endParaRPr lang="en-US" dirty="0"/>
          </a:p>
          <a:p>
            <a:r>
              <a:rPr lang="en-US" dirty="0"/>
              <a:t>Intensity</a:t>
            </a:r>
          </a:p>
          <a:p>
            <a:endParaRPr lang="en-US" dirty="0"/>
          </a:p>
          <a:p>
            <a:r>
              <a:rPr lang="en-US" dirty="0"/>
              <a:t>Reducing the Risk from Severe Wildfire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And now Here I am in a room full of burners and I want to ask you, what are your preferences? I am going to put a QR code on the screen and you can scan that with your phone and take the survey.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7A67C6-6E6D-419F-9CEF-73F25B8E5EA5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202162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4D125C-6F2C-F154-C31E-BBDF5DB835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C09EF45-041F-67AC-3F8B-0B0C72B2F32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F86B9D8-B960-ABED-8A94-2BA2CC723D3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My research came from a refresher training at Disney </a:t>
            </a:r>
            <a:r>
              <a:rPr lang="en-US" dirty="0" err="1"/>
              <a:t>WildnesPres</a:t>
            </a:r>
            <a:r>
              <a:rPr lang="en-US" dirty="0"/>
              <a:t>….</a:t>
            </a:r>
          </a:p>
          <a:p>
            <a:endParaRPr lang="en-US" dirty="0"/>
          </a:p>
          <a:p>
            <a:r>
              <a:rPr lang="en-US" dirty="0"/>
              <a:t>Frequency</a:t>
            </a:r>
          </a:p>
          <a:p>
            <a:endParaRPr lang="en-US" dirty="0"/>
          </a:p>
          <a:p>
            <a:r>
              <a:rPr lang="en-US" dirty="0"/>
              <a:t>Intensity</a:t>
            </a:r>
          </a:p>
          <a:p>
            <a:endParaRPr lang="en-US" dirty="0"/>
          </a:p>
          <a:p>
            <a:r>
              <a:rPr lang="en-US" dirty="0"/>
              <a:t>Reducing the Risk from Severe Wildfire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And now Here I am in a room full of burners and I want to ask you, what are your preferences? I am going to put a QR code on the screen and you can scan that with your phone and take the survey.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4484BA2-B689-FB5C-6EBA-F0C62730BFF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7A67C6-6E6D-419F-9CEF-73F25B8E5EA5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665930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7A67C6-6E6D-419F-9CEF-73F25B8E5EA5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56659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C56075-33C8-652E-D55A-8A4BEA116B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F510861-6BF6-CE9D-140E-46F228E446E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B6417E4-DECA-BAF0-2F35-01851FD1FF0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My research came from a refresher training at Disney </a:t>
            </a:r>
            <a:r>
              <a:rPr lang="en-US" dirty="0" err="1"/>
              <a:t>WildnesPres</a:t>
            </a:r>
            <a:r>
              <a:rPr lang="en-US" dirty="0"/>
              <a:t>….</a:t>
            </a:r>
          </a:p>
          <a:p>
            <a:endParaRPr lang="en-US" dirty="0"/>
          </a:p>
          <a:p>
            <a:r>
              <a:rPr lang="en-US" dirty="0"/>
              <a:t>Frequency</a:t>
            </a:r>
          </a:p>
          <a:p>
            <a:endParaRPr lang="en-US" dirty="0"/>
          </a:p>
          <a:p>
            <a:r>
              <a:rPr lang="en-US" dirty="0"/>
              <a:t>Intensity</a:t>
            </a:r>
          </a:p>
          <a:p>
            <a:endParaRPr lang="en-US" dirty="0"/>
          </a:p>
          <a:p>
            <a:r>
              <a:rPr lang="en-US" dirty="0"/>
              <a:t>Reducing the Risk from Severe Wildfire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And now Here I am in a room full of burners and I want to ask you, what are your preferences? I am going to put a QR code on the screen and you can scan that with your phone and take the survey.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F068F17-ED00-DF6C-195C-51A016AFB4D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7A67C6-6E6D-419F-9CEF-73F25B8E5EA5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07664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40480" y="6285233"/>
            <a:ext cx="43525440" cy="13370560"/>
          </a:xfrm>
        </p:spPr>
        <p:txBody>
          <a:bodyPr anchor="b"/>
          <a:lstStyle>
            <a:lvl1pPr algn="ctr">
              <a:defRPr sz="3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00800" y="20171413"/>
            <a:ext cx="38404800" cy="9272267"/>
          </a:xfrm>
        </p:spPr>
        <p:txBody>
          <a:bodyPr/>
          <a:lstStyle>
            <a:lvl1pPr marL="0" indent="0" algn="ctr">
              <a:buNone/>
              <a:defRPr sz="13440"/>
            </a:lvl1pPr>
            <a:lvl2pPr marL="2560320" indent="0" algn="ctr">
              <a:buNone/>
              <a:defRPr sz="11200"/>
            </a:lvl2pPr>
            <a:lvl3pPr marL="5120640" indent="0" algn="ctr">
              <a:buNone/>
              <a:defRPr sz="10080"/>
            </a:lvl3pPr>
            <a:lvl4pPr marL="7680960" indent="0" algn="ctr">
              <a:buNone/>
              <a:defRPr sz="8960"/>
            </a:lvl4pPr>
            <a:lvl5pPr marL="10241280" indent="0" algn="ctr">
              <a:buNone/>
              <a:defRPr sz="8960"/>
            </a:lvl5pPr>
            <a:lvl6pPr marL="12801600" indent="0" algn="ctr">
              <a:buNone/>
              <a:defRPr sz="8960"/>
            </a:lvl6pPr>
            <a:lvl7pPr marL="15361920" indent="0" algn="ctr">
              <a:buNone/>
              <a:defRPr sz="8960"/>
            </a:lvl7pPr>
            <a:lvl8pPr marL="17922240" indent="0" algn="ctr">
              <a:buNone/>
              <a:defRPr sz="8960"/>
            </a:lvl8pPr>
            <a:lvl9pPr marL="20482560" indent="0" algn="ctr">
              <a:buNone/>
              <a:defRPr sz="896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1EEB3C-6046-4F7D-9E31-065B202D742B}" type="datetimeFigureOut">
              <a:rPr lang="en-US" smtClean="0"/>
              <a:t>10/17/2025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1D799-9DBC-4D8D-AD97-C6F94DE83A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3468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1EEB3C-6046-4F7D-9E31-065B202D742B}" type="datetimeFigureOut">
              <a:rPr lang="en-US" smtClean="0"/>
              <a:t>10/17/2025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1D799-9DBC-4D8D-AD97-C6F94DE83A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98960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93773" y="9574541"/>
            <a:ext cx="44165520" cy="15975327"/>
          </a:xfrm>
        </p:spPr>
        <p:txBody>
          <a:bodyPr anchor="b"/>
          <a:lstStyle>
            <a:lvl1pPr>
              <a:defRPr sz="3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93773" y="25701001"/>
            <a:ext cx="44165520" cy="8401047"/>
          </a:xfrm>
        </p:spPr>
        <p:txBody>
          <a:bodyPr/>
          <a:lstStyle>
            <a:lvl1pPr marL="0" indent="0">
              <a:buNone/>
              <a:defRPr sz="13440">
                <a:solidFill>
                  <a:schemeClr val="tx1">
                    <a:tint val="82000"/>
                  </a:schemeClr>
                </a:solidFill>
              </a:defRPr>
            </a:lvl1pPr>
            <a:lvl2pPr marL="2560320" indent="0">
              <a:buNone/>
              <a:defRPr sz="11200">
                <a:solidFill>
                  <a:schemeClr val="tx1">
                    <a:tint val="82000"/>
                  </a:schemeClr>
                </a:solidFill>
              </a:defRPr>
            </a:lvl2pPr>
            <a:lvl3pPr marL="5120640" indent="0">
              <a:buNone/>
              <a:defRPr sz="10080">
                <a:solidFill>
                  <a:schemeClr val="tx1">
                    <a:tint val="82000"/>
                  </a:schemeClr>
                </a:solidFill>
              </a:defRPr>
            </a:lvl3pPr>
            <a:lvl4pPr marL="7680960" indent="0">
              <a:buNone/>
              <a:defRPr sz="8960">
                <a:solidFill>
                  <a:schemeClr val="tx1">
                    <a:tint val="82000"/>
                  </a:schemeClr>
                </a:solidFill>
              </a:defRPr>
            </a:lvl4pPr>
            <a:lvl5pPr marL="10241280" indent="0">
              <a:buNone/>
              <a:defRPr sz="8960">
                <a:solidFill>
                  <a:schemeClr val="tx1">
                    <a:tint val="82000"/>
                  </a:schemeClr>
                </a:solidFill>
              </a:defRPr>
            </a:lvl5pPr>
            <a:lvl6pPr marL="12801600" indent="0">
              <a:buNone/>
              <a:defRPr sz="8960">
                <a:solidFill>
                  <a:schemeClr val="tx1">
                    <a:tint val="82000"/>
                  </a:schemeClr>
                </a:solidFill>
              </a:defRPr>
            </a:lvl6pPr>
            <a:lvl7pPr marL="15361920" indent="0">
              <a:buNone/>
              <a:defRPr sz="8960">
                <a:solidFill>
                  <a:schemeClr val="tx1">
                    <a:tint val="82000"/>
                  </a:schemeClr>
                </a:solidFill>
              </a:defRPr>
            </a:lvl7pPr>
            <a:lvl8pPr marL="17922240" indent="0">
              <a:buNone/>
              <a:defRPr sz="8960">
                <a:solidFill>
                  <a:schemeClr val="tx1">
                    <a:tint val="82000"/>
                  </a:schemeClr>
                </a:solidFill>
              </a:defRPr>
            </a:lvl8pPr>
            <a:lvl9pPr marL="20482560" indent="0">
              <a:buNone/>
              <a:defRPr sz="896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1EEB3C-6046-4F7D-9E31-065B202D742B}" type="datetimeFigureOut">
              <a:rPr lang="en-US" smtClean="0"/>
              <a:t>10/17/2025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1D799-9DBC-4D8D-AD97-C6F94DE83A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47034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520440" y="10223500"/>
            <a:ext cx="21762720" cy="2436749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923240" y="10223500"/>
            <a:ext cx="21762720" cy="2436749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1EEB3C-6046-4F7D-9E31-065B202D742B}" type="datetimeFigureOut">
              <a:rPr lang="en-US" smtClean="0"/>
              <a:t>10/17/2025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1D799-9DBC-4D8D-AD97-C6F94DE83A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9991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27110" y="2044708"/>
            <a:ext cx="44165520" cy="742315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527115" y="9414513"/>
            <a:ext cx="21662704" cy="4613907"/>
          </a:xfrm>
        </p:spPr>
        <p:txBody>
          <a:bodyPr anchor="b"/>
          <a:lstStyle>
            <a:lvl1pPr marL="0" indent="0">
              <a:buNone/>
              <a:defRPr sz="13440" b="1"/>
            </a:lvl1pPr>
            <a:lvl2pPr marL="2560320" indent="0">
              <a:buNone/>
              <a:defRPr sz="11200" b="1"/>
            </a:lvl2pPr>
            <a:lvl3pPr marL="5120640" indent="0">
              <a:buNone/>
              <a:defRPr sz="10080" b="1"/>
            </a:lvl3pPr>
            <a:lvl4pPr marL="7680960" indent="0">
              <a:buNone/>
              <a:defRPr sz="8960" b="1"/>
            </a:lvl4pPr>
            <a:lvl5pPr marL="10241280" indent="0">
              <a:buNone/>
              <a:defRPr sz="8960" b="1"/>
            </a:lvl5pPr>
            <a:lvl6pPr marL="12801600" indent="0">
              <a:buNone/>
              <a:defRPr sz="8960" b="1"/>
            </a:lvl6pPr>
            <a:lvl7pPr marL="15361920" indent="0">
              <a:buNone/>
              <a:defRPr sz="8960" b="1"/>
            </a:lvl7pPr>
            <a:lvl8pPr marL="17922240" indent="0">
              <a:buNone/>
              <a:defRPr sz="8960" b="1"/>
            </a:lvl8pPr>
            <a:lvl9pPr marL="20482560" indent="0">
              <a:buNone/>
              <a:defRPr sz="896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527115" y="14028420"/>
            <a:ext cx="21662704" cy="2063369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5923243" y="9414513"/>
            <a:ext cx="21769390" cy="4613907"/>
          </a:xfrm>
        </p:spPr>
        <p:txBody>
          <a:bodyPr anchor="b"/>
          <a:lstStyle>
            <a:lvl1pPr marL="0" indent="0">
              <a:buNone/>
              <a:defRPr sz="13440" b="1"/>
            </a:lvl1pPr>
            <a:lvl2pPr marL="2560320" indent="0">
              <a:buNone/>
              <a:defRPr sz="11200" b="1"/>
            </a:lvl2pPr>
            <a:lvl3pPr marL="5120640" indent="0">
              <a:buNone/>
              <a:defRPr sz="10080" b="1"/>
            </a:lvl3pPr>
            <a:lvl4pPr marL="7680960" indent="0">
              <a:buNone/>
              <a:defRPr sz="8960" b="1"/>
            </a:lvl4pPr>
            <a:lvl5pPr marL="10241280" indent="0">
              <a:buNone/>
              <a:defRPr sz="8960" b="1"/>
            </a:lvl5pPr>
            <a:lvl6pPr marL="12801600" indent="0">
              <a:buNone/>
              <a:defRPr sz="8960" b="1"/>
            </a:lvl6pPr>
            <a:lvl7pPr marL="15361920" indent="0">
              <a:buNone/>
              <a:defRPr sz="8960" b="1"/>
            </a:lvl7pPr>
            <a:lvl8pPr marL="17922240" indent="0">
              <a:buNone/>
              <a:defRPr sz="8960" b="1"/>
            </a:lvl8pPr>
            <a:lvl9pPr marL="20482560" indent="0">
              <a:buNone/>
              <a:defRPr sz="896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5923243" y="14028420"/>
            <a:ext cx="21769390" cy="2063369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1EEB3C-6046-4F7D-9E31-065B202D742B}" type="datetimeFigureOut">
              <a:rPr lang="en-US" smtClean="0"/>
              <a:t>10/17/2025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1D799-9DBC-4D8D-AD97-C6F94DE83A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15374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1EEB3C-6046-4F7D-9E31-065B202D742B}" type="datetimeFigureOut">
              <a:rPr lang="en-US" smtClean="0"/>
              <a:t>10/17/2025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1D799-9DBC-4D8D-AD97-C6F94DE83A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1069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1EEB3C-6046-4F7D-9E31-065B202D742B}" type="datetimeFigureOut">
              <a:rPr lang="en-US" smtClean="0"/>
              <a:t>10/17/2025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1D799-9DBC-4D8D-AD97-C6F94DE83A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19192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27110" y="2560320"/>
            <a:ext cx="16515397" cy="8961120"/>
          </a:xfrm>
        </p:spPr>
        <p:txBody>
          <a:bodyPr anchor="b"/>
          <a:lstStyle>
            <a:lvl1pPr>
              <a:defRPr sz="1792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769390" y="5529588"/>
            <a:ext cx="25923240" cy="27292300"/>
          </a:xfrm>
        </p:spPr>
        <p:txBody>
          <a:bodyPr/>
          <a:lstStyle>
            <a:lvl1pPr>
              <a:defRPr sz="17920"/>
            </a:lvl1pPr>
            <a:lvl2pPr>
              <a:defRPr sz="15680"/>
            </a:lvl2pPr>
            <a:lvl3pPr>
              <a:defRPr sz="13440"/>
            </a:lvl3pPr>
            <a:lvl4pPr>
              <a:defRPr sz="11200"/>
            </a:lvl4pPr>
            <a:lvl5pPr>
              <a:defRPr sz="11200"/>
            </a:lvl5pPr>
            <a:lvl6pPr>
              <a:defRPr sz="11200"/>
            </a:lvl6pPr>
            <a:lvl7pPr>
              <a:defRPr sz="11200"/>
            </a:lvl7pPr>
            <a:lvl8pPr>
              <a:defRPr sz="11200"/>
            </a:lvl8pPr>
            <a:lvl9pPr>
              <a:defRPr sz="1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527110" y="11521440"/>
            <a:ext cx="16515397" cy="21344893"/>
          </a:xfrm>
        </p:spPr>
        <p:txBody>
          <a:bodyPr/>
          <a:lstStyle>
            <a:lvl1pPr marL="0" indent="0">
              <a:buNone/>
              <a:defRPr sz="8960"/>
            </a:lvl1pPr>
            <a:lvl2pPr marL="2560320" indent="0">
              <a:buNone/>
              <a:defRPr sz="7840"/>
            </a:lvl2pPr>
            <a:lvl3pPr marL="5120640" indent="0">
              <a:buNone/>
              <a:defRPr sz="6720"/>
            </a:lvl3pPr>
            <a:lvl4pPr marL="7680960" indent="0">
              <a:buNone/>
              <a:defRPr sz="5600"/>
            </a:lvl4pPr>
            <a:lvl5pPr marL="10241280" indent="0">
              <a:buNone/>
              <a:defRPr sz="5600"/>
            </a:lvl5pPr>
            <a:lvl6pPr marL="12801600" indent="0">
              <a:buNone/>
              <a:defRPr sz="5600"/>
            </a:lvl6pPr>
            <a:lvl7pPr marL="15361920" indent="0">
              <a:buNone/>
              <a:defRPr sz="5600"/>
            </a:lvl7pPr>
            <a:lvl8pPr marL="17922240" indent="0">
              <a:buNone/>
              <a:defRPr sz="5600"/>
            </a:lvl8pPr>
            <a:lvl9pPr marL="20482560" indent="0">
              <a:buNone/>
              <a:defRPr sz="5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1EEB3C-6046-4F7D-9E31-065B202D742B}" type="datetimeFigureOut">
              <a:rPr lang="en-US" smtClean="0"/>
              <a:t>10/17/2025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1D799-9DBC-4D8D-AD97-C6F94DE83A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18722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27110" y="2560320"/>
            <a:ext cx="16515397" cy="8961120"/>
          </a:xfrm>
        </p:spPr>
        <p:txBody>
          <a:bodyPr anchor="b"/>
          <a:lstStyle>
            <a:lvl1pPr>
              <a:defRPr sz="1792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1769390" y="5529588"/>
            <a:ext cx="25923240" cy="27292300"/>
          </a:xfrm>
        </p:spPr>
        <p:txBody>
          <a:bodyPr anchor="t"/>
          <a:lstStyle>
            <a:lvl1pPr marL="0" indent="0">
              <a:buNone/>
              <a:defRPr sz="17920"/>
            </a:lvl1pPr>
            <a:lvl2pPr marL="2560320" indent="0">
              <a:buNone/>
              <a:defRPr sz="15680"/>
            </a:lvl2pPr>
            <a:lvl3pPr marL="5120640" indent="0">
              <a:buNone/>
              <a:defRPr sz="13440"/>
            </a:lvl3pPr>
            <a:lvl4pPr marL="7680960" indent="0">
              <a:buNone/>
              <a:defRPr sz="11200"/>
            </a:lvl4pPr>
            <a:lvl5pPr marL="10241280" indent="0">
              <a:buNone/>
              <a:defRPr sz="11200"/>
            </a:lvl5pPr>
            <a:lvl6pPr marL="12801600" indent="0">
              <a:buNone/>
              <a:defRPr sz="11200"/>
            </a:lvl6pPr>
            <a:lvl7pPr marL="15361920" indent="0">
              <a:buNone/>
              <a:defRPr sz="11200"/>
            </a:lvl7pPr>
            <a:lvl8pPr marL="17922240" indent="0">
              <a:buNone/>
              <a:defRPr sz="11200"/>
            </a:lvl8pPr>
            <a:lvl9pPr marL="20482560" indent="0">
              <a:buNone/>
              <a:defRPr sz="112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527110" y="11521440"/>
            <a:ext cx="16515397" cy="21344893"/>
          </a:xfrm>
        </p:spPr>
        <p:txBody>
          <a:bodyPr/>
          <a:lstStyle>
            <a:lvl1pPr marL="0" indent="0">
              <a:buNone/>
              <a:defRPr sz="8960"/>
            </a:lvl1pPr>
            <a:lvl2pPr marL="2560320" indent="0">
              <a:buNone/>
              <a:defRPr sz="7840"/>
            </a:lvl2pPr>
            <a:lvl3pPr marL="5120640" indent="0">
              <a:buNone/>
              <a:defRPr sz="6720"/>
            </a:lvl3pPr>
            <a:lvl4pPr marL="7680960" indent="0">
              <a:buNone/>
              <a:defRPr sz="5600"/>
            </a:lvl4pPr>
            <a:lvl5pPr marL="10241280" indent="0">
              <a:buNone/>
              <a:defRPr sz="5600"/>
            </a:lvl5pPr>
            <a:lvl6pPr marL="12801600" indent="0">
              <a:buNone/>
              <a:defRPr sz="5600"/>
            </a:lvl6pPr>
            <a:lvl7pPr marL="15361920" indent="0">
              <a:buNone/>
              <a:defRPr sz="5600"/>
            </a:lvl7pPr>
            <a:lvl8pPr marL="17922240" indent="0">
              <a:buNone/>
              <a:defRPr sz="5600"/>
            </a:lvl8pPr>
            <a:lvl9pPr marL="20482560" indent="0">
              <a:buNone/>
              <a:defRPr sz="5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1EEB3C-6046-4F7D-9E31-065B202D742B}" type="datetimeFigureOut">
              <a:rPr lang="en-US" smtClean="0"/>
              <a:t>10/17/2025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1D799-9DBC-4D8D-AD97-C6F94DE83A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34811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1EEB3C-6046-4F7D-9E31-065B202D742B}" type="datetimeFigureOut">
              <a:rPr lang="en-US" smtClean="0"/>
              <a:t>10/17/2025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1D799-9DBC-4D8D-AD97-C6F94DE83A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32385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6644583" y="2044700"/>
            <a:ext cx="11041380" cy="32546293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520443" y="2044700"/>
            <a:ext cx="32484060" cy="3254629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1EEB3C-6046-4F7D-9E31-065B202D742B}" type="datetimeFigureOut">
              <a:rPr lang="en-US" smtClean="0"/>
              <a:t>10/17/2025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1D799-9DBC-4D8D-AD97-C6F94DE83A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22225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520440" y="2044708"/>
            <a:ext cx="44165520" cy="742315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520440" y="10223500"/>
            <a:ext cx="44165520" cy="2436749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520440" y="35595568"/>
            <a:ext cx="11521440" cy="20447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2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B1EEB3C-6046-4F7D-9E31-065B202D742B}" type="datetimeFigureOut">
              <a:rPr lang="en-US" smtClean="0"/>
              <a:t>10/17/2025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962120" y="35595568"/>
            <a:ext cx="17282160" cy="20447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72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6164520" y="35595568"/>
            <a:ext cx="11521440" cy="20447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72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B31D799-9DBC-4D8D-AD97-C6F94DE83A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28541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5120640" rtl="0" eaLnBrk="1" latinLnBrk="0" hangingPunct="1">
        <a:lnSpc>
          <a:spcPct val="90000"/>
        </a:lnSpc>
        <a:spcBef>
          <a:spcPct val="0"/>
        </a:spcBef>
        <a:buNone/>
        <a:defRPr sz="2464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280160" indent="-1280160" algn="l" defTabSz="5120640" rtl="0" eaLnBrk="1" latinLnBrk="0" hangingPunct="1">
        <a:lnSpc>
          <a:spcPct val="90000"/>
        </a:lnSpc>
        <a:spcBef>
          <a:spcPts val="5600"/>
        </a:spcBef>
        <a:buFont typeface="Arial" panose="020B0604020202020204" pitchFamily="34" charset="0"/>
        <a:buChar char="•"/>
        <a:defRPr sz="15680" kern="1200">
          <a:solidFill>
            <a:schemeClr val="tx1"/>
          </a:solidFill>
          <a:latin typeface="+mn-lt"/>
          <a:ea typeface="+mn-ea"/>
          <a:cs typeface="+mn-cs"/>
        </a:defRPr>
      </a:lvl1pPr>
      <a:lvl2pPr marL="3840480" indent="-1280160" algn="l" defTabSz="5120640" rtl="0" eaLnBrk="1" latinLnBrk="0" hangingPunct="1">
        <a:lnSpc>
          <a:spcPct val="90000"/>
        </a:lnSpc>
        <a:spcBef>
          <a:spcPts val="2800"/>
        </a:spcBef>
        <a:buFont typeface="Arial" panose="020B0604020202020204" pitchFamily="34" charset="0"/>
        <a:buChar char="•"/>
        <a:defRPr sz="13440" kern="1200">
          <a:solidFill>
            <a:schemeClr val="tx1"/>
          </a:solidFill>
          <a:latin typeface="+mn-lt"/>
          <a:ea typeface="+mn-ea"/>
          <a:cs typeface="+mn-cs"/>
        </a:defRPr>
      </a:lvl2pPr>
      <a:lvl3pPr marL="6400800" indent="-1280160" algn="l" defTabSz="5120640" rtl="0" eaLnBrk="1" latinLnBrk="0" hangingPunct="1">
        <a:lnSpc>
          <a:spcPct val="90000"/>
        </a:lnSpc>
        <a:spcBef>
          <a:spcPts val="2800"/>
        </a:spcBef>
        <a:buFont typeface="Arial" panose="020B0604020202020204" pitchFamily="34" charset="0"/>
        <a:buChar char="•"/>
        <a:defRPr sz="11200" kern="1200">
          <a:solidFill>
            <a:schemeClr val="tx1"/>
          </a:solidFill>
          <a:latin typeface="+mn-lt"/>
          <a:ea typeface="+mn-ea"/>
          <a:cs typeface="+mn-cs"/>
        </a:defRPr>
      </a:lvl3pPr>
      <a:lvl4pPr marL="8961120" indent="-1280160" algn="l" defTabSz="5120640" rtl="0" eaLnBrk="1" latinLnBrk="0" hangingPunct="1">
        <a:lnSpc>
          <a:spcPct val="90000"/>
        </a:lnSpc>
        <a:spcBef>
          <a:spcPts val="2800"/>
        </a:spcBef>
        <a:buFont typeface="Arial" panose="020B0604020202020204" pitchFamily="34" charset="0"/>
        <a:buChar char="•"/>
        <a:defRPr sz="10080" kern="1200">
          <a:solidFill>
            <a:schemeClr val="tx1"/>
          </a:solidFill>
          <a:latin typeface="+mn-lt"/>
          <a:ea typeface="+mn-ea"/>
          <a:cs typeface="+mn-cs"/>
        </a:defRPr>
      </a:lvl4pPr>
      <a:lvl5pPr marL="11521440" indent="-1280160" algn="l" defTabSz="5120640" rtl="0" eaLnBrk="1" latinLnBrk="0" hangingPunct="1">
        <a:lnSpc>
          <a:spcPct val="90000"/>
        </a:lnSpc>
        <a:spcBef>
          <a:spcPts val="2800"/>
        </a:spcBef>
        <a:buFont typeface="Arial" panose="020B0604020202020204" pitchFamily="34" charset="0"/>
        <a:buChar char="•"/>
        <a:defRPr sz="10080" kern="1200">
          <a:solidFill>
            <a:schemeClr val="tx1"/>
          </a:solidFill>
          <a:latin typeface="+mn-lt"/>
          <a:ea typeface="+mn-ea"/>
          <a:cs typeface="+mn-cs"/>
        </a:defRPr>
      </a:lvl5pPr>
      <a:lvl6pPr marL="14081760" indent="-1280160" algn="l" defTabSz="5120640" rtl="0" eaLnBrk="1" latinLnBrk="0" hangingPunct="1">
        <a:lnSpc>
          <a:spcPct val="90000"/>
        </a:lnSpc>
        <a:spcBef>
          <a:spcPts val="2800"/>
        </a:spcBef>
        <a:buFont typeface="Arial" panose="020B0604020202020204" pitchFamily="34" charset="0"/>
        <a:buChar char="•"/>
        <a:defRPr sz="10080" kern="1200">
          <a:solidFill>
            <a:schemeClr val="tx1"/>
          </a:solidFill>
          <a:latin typeface="+mn-lt"/>
          <a:ea typeface="+mn-ea"/>
          <a:cs typeface="+mn-cs"/>
        </a:defRPr>
      </a:lvl6pPr>
      <a:lvl7pPr marL="16642080" indent="-1280160" algn="l" defTabSz="5120640" rtl="0" eaLnBrk="1" latinLnBrk="0" hangingPunct="1">
        <a:lnSpc>
          <a:spcPct val="90000"/>
        </a:lnSpc>
        <a:spcBef>
          <a:spcPts val="2800"/>
        </a:spcBef>
        <a:buFont typeface="Arial" panose="020B0604020202020204" pitchFamily="34" charset="0"/>
        <a:buChar char="•"/>
        <a:defRPr sz="1008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0" indent="-1280160" algn="l" defTabSz="5120640" rtl="0" eaLnBrk="1" latinLnBrk="0" hangingPunct="1">
        <a:lnSpc>
          <a:spcPct val="90000"/>
        </a:lnSpc>
        <a:spcBef>
          <a:spcPts val="2800"/>
        </a:spcBef>
        <a:buFont typeface="Arial" panose="020B0604020202020204" pitchFamily="34" charset="0"/>
        <a:buChar char="•"/>
        <a:defRPr sz="10080" kern="1200">
          <a:solidFill>
            <a:schemeClr val="tx1"/>
          </a:solidFill>
          <a:latin typeface="+mn-lt"/>
          <a:ea typeface="+mn-ea"/>
          <a:cs typeface="+mn-cs"/>
        </a:defRPr>
      </a:lvl8pPr>
      <a:lvl9pPr marL="21762720" indent="-1280160" algn="l" defTabSz="5120640" rtl="0" eaLnBrk="1" latinLnBrk="0" hangingPunct="1">
        <a:lnSpc>
          <a:spcPct val="90000"/>
        </a:lnSpc>
        <a:spcBef>
          <a:spcPts val="2800"/>
        </a:spcBef>
        <a:buFont typeface="Arial" panose="020B0604020202020204" pitchFamily="34" charset="0"/>
        <a:buChar char="•"/>
        <a:defRPr sz="1008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120640" rtl="0" eaLnBrk="1" latinLnBrk="0" hangingPunct="1">
        <a:defRPr sz="10080" kern="1200">
          <a:solidFill>
            <a:schemeClr val="tx1"/>
          </a:solidFill>
          <a:latin typeface="+mn-lt"/>
          <a:ea typeface="+mn-ea"/>
          <a:cs typeface="+mn-cs"/>
        </a:defRPr>
      </a:lvl1pPr>
      <a:lvl2pPr marL="2560320" algn="l" defTabSz="5120640" rtl="0" eaLnBrk="1" latinLnBrk="0" hangingPunct="1">
        <a:defRPr sz="10080" kern="1200">
          <a:solidFill>
            <a:schemeClr val="tx1"/>
          </a:solidFill>
          <a:latin typeface="+mn-lt"/>
          <a:ea typeface="+mn-ea"/>
          <a:cs typeface="+mn-cs"/>
        </a:defRPr>
      </a:lvl2pPr>
      <a:lvl3pPr marL="5120640" algn="l" defTabSz="5120640" rtl="0" eaLnBrk="1" latinLnBrk="0" hangingPunct="1">
        <a:defRPr sz="10080" kern="1200">
          <a:solidFill>
            <a:schemeClr val="tx1"/>
          </a:solidFill>
          <a:latin typeface="+mn-lt"/>
          <a:ea typeface="+mn-ea"/>
          <a:cs typeface="+mn-cs"/>
        </a:defRPr>
      </a:lvl3pPr>
      <a:lvl4pPr marL="7680960" algn="l" defTabSz="5120640" rtl="0" eaLnBrk="1" latinLnBrk="0" hangingPunct="1">
        <a:defRPr sz="10080" kern="1200">
          <a:solidFill>
            <a:schemeClr val="tx1"/>
          </a:solidFill>
          <a:latin typeface="+mn-lt"/>
          <a:ea typeface="+mn-ea"/>
          <a:cs typeface="+mn-cs"/>
        </a:defRPr>
      </a:lvl4pPr>
      <a:lvl5pPr marL="10241280" algn="l" defTabSz="5120640" rtl="0" eaLnBrk="1" latinLnBrk="0" hangingPunct="1">
        <a:defRPr sz="10080" kern="1200">
          <a:solidFill>
            <a:schemeClr val="tx1"/>
          </a:solidFill>
          <a:latin typeface="+mn-lt"/>
          <a:ea typeface="+mn-ea"/>
          <a:cs typeface="+mn-cs"/>
        </a:defRPr>
      </a:lvl5pPr>
      <a:lvl6pPr marL="12801600" algn="l" defTabSz="5120640" rtl="0" eaLnBrk="1" latinLnBrk="0" hangingPunct="1">
        <a:defRPr sz="10080" kern="1200">
          <a:solidFill>
            <a:schemeClr val="tx1"/>
          </a:solidFill>
          <a:latin typeface="+mn-lt"/>
          <a:ea typeface="+mn-ea"/>
          <a:cs typeface="+mn-cs"/>
        </a:defRPr>
      </a:lvl6pPr>
      <a:lvl7pPr marL="15361920" algn="l" defTabSz="5120640" rtl="0" eaLnBrk="1" latinLnBrk="0" hangingPunct="1">
        <a:defRPr sz="10080" kern="1200">
          <a:solidFill>
            <a:schemeClr val="tx1"/>
          </a:solidFill>
          <a:latin typeface="+mn-lt"/>
          <a:ea typeface="+mn-ea"/>
          <a:cs typeface="+mn-cs"/>
        </a:defRPr>
      </a:lvl7pPr>
      <a:lvl8pPr marL="17922240" algn="l" defTabSz="5120640" rtl="0" eaLnBrk="1" latinLnBrk="0" hangingPunct="1">
        <a:defRPr sz="10080" kern="1200">
          <a:solidFill>
            <a:schemeClr val="tx1"/>
          </a:solidFill>
          <a:latin typeface="+mn-lt"/>
          <a:ea typeface="+mn-ea"/>
          <a:cs typeface="+mn-cs"/>
        </a:defRPr>
      </a:lvl8pPr>
      <a:lvl9pPr marL="20482560" algn="l" defTabSz="5120640" rtl="0" eaLnBrk="1" latinLnBrk="0" hangingPunct="1">
        <a:defRPr sz="1008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7" Type="http://schemas.openxmlformats.org/officeDocument/2006/relationships/image" Target="../media/image7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4.jpg"/><Relationship Id="rId4" Type="http://schemas.openxmlformats.org/officeDocument/2006/relationships/image" Target="../media/image6.gi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Relationship Id="rId9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g"/><Relationship Id="rId3" Type="http://schemas.openxmlformats.org/officeDocument/2006/relationships/image" Target="../media/image19.jp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svg"/><Relationship Id="rId5" Type="http://schemas.openxmlformats.org/officeDocument/2006/relationships/image" Target="../media/image25.png"/><Relationship Id="rId10" Type="http://schemas.openxmlformats.org/officeDocument/2006/relationships/image" Target="../media/image28.emf"/><Relationship Id="rId4" Type="http://schemas.openxmlformats.org/officeDocument/2006/relationships/image" Target="../media/image24.jpg"/><Relationship Id="rId9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microsoft.com/office/2007/relationships/media" Target="../media/media2.mp3"/><Relationship Id="rId7" Type="http://schemas.openxmlformats.org/officeDocument/2006/relationships/image" Target="../media/image21.jpe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notesSlide" Target="../notesSlides/notesSlide7.xml"/><Relationship Id="rId5" Type="http://schemas.openxmlformats.org/officeDocument/2006/relationships/slideLayout" Target="../slideLayouts/slideLayout1.xml"/><Relationship Id="rId10" Type="http://schemas.openxmlformats.org/officeDocument/2006/relationships/image" Target="../media/image29.png"/><Relationship Id="rId4" Type="http://schemas.openxmlformats.org/officeDocument/2006/relationships/audio" Target="../media/media2.mp3"/><Relationship Id="rId9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4.jp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Text&#10;&#10;AI-generated content may be incorrect.">
            <a:extLst>
              <a:ext uri="{FF2B5EF4-FFF2-40B4-BE49-F238E27FC236}">
                <a16:creationId xmlns:a16="http://schemas.microsoft.com/office/drawing/2014/main" id="{124BB629-D230-3D7F-C236-1261D2939B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51206400" cy="34137600"/>
          </a:xfrm>
          <a:prstGeom prst="rect">
            <a:avLst/>
          </a:prstGeom>
        </p:spPr>
      </p:pic>
      <p:sp>
        <p:nvSpPr>
          <p:cNvPr id="8" name="Oval 7">
            <a:extLst>
              <a:ext uri="{FF2B5EF4-FFF2-40B4-BE49-F238E27FC236}">
                <a16:creationId xmlns:a16="http://schemas.microsoft.com/office/drawing/2014/main" id="{553B0C65-198B-13BF-12A7-A4305976759F}"/>
              </a:ext>
            </a:extLst>
          </p:cNvPr>
          <p:cNvSpPr/>
          <p:nvPr/>
        </p:nvSpPr>
        <p:spPr>
          <a:xfrm>
            <a:off x="3520440" y="22537271"/>
            <a:ext cx="44165520" cy="11229728"/>
          </a:xfrm>
          <a:prstGeom prst="ellipse">
            <a:avLst/>
          </a:prstGeom>
          <a:solidFill>
            <a:schemeClr val="tx1">
              <a:lumMod val="85000"/>
              <a:lumOff val="15000"/>
              <a:alpha val="92000"/>
            </a:schemeClr>
          </a:solidFill>
          <a:ln w="23495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7500" dirty="0">
                <a:effectLst>
                  <a:outerShdw blurRad="228600" dist="50800" dir="5400000" algn="ctr" rotWithShape="0">
                    <a:schemeClr val="tx1"/>
                  </a:outerShdw>
                </a:effectLst>
                <a:latin typeface="Arial Black" panose="020B0A040201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Practitioner Preferences </a:t>
            </a:r>
            <a:br>
              <a:rPr lang="en-US" sz="15000" dirty="0">
                <a:effectLst>
                  <a:outerShdw blurRad="228600" dist="50800" dir="5400000" algn="ctr" rotWithShape="0">
                    <a:schemeClr val="tx1"/>
                  </a:outerShdw>
                </a:effectLst>
                <a:latin typeface="Arial Black" panose="020B0A040201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12500" dirty="0">
                <a:effectLst>
                  <a:outerShdw blurRad="228600" dist="50800" dir="5400000" algn="ctr" rotWithShape="0">
                    <a:schemeClr val="tx1"/>
                  </a:outerShdw>
                </a:effectLst>
                <a:latin typeface="Arial Black" panose="020B0A040201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for </a:t>
            </a:r>
          </a:p>
          <a:p>
            <a:pPr algn="ctr"/>
            <a:r>
              <a:rPr lang="en-US" sz="16500" dirty="0">
                <a:effectLst>
                  <a:outerShdw blurRad="228600" dist="50800" dir="5400000" algn="ctr" rotWithShape="0">
                    <a:schemeClr val="tx1"/>
                  </a:outerShdw>
                </a:effectLst>
                <a:latin typeface="Arial Black" panose="020B0A040201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Rx Fire Smoke Impacts</a:t>
            </a:r>
          </a:p>
        </p:txBody>
      </p:sp>
      <p:pic>
        <p:nvPicPr>
          <p:cNvPr id="10" name="Picture 9" descr="Text&#10;&#10;Description automatically generated">
            <a:extLst>
              <a:ext uri="{FF2B5EF4-FFF2-40B4-BE49-F238E27FC236}">
                <a16:creationId xmlns:a16="http://schemas.microsoft.com/office/drawing/2014/main" id="{AD368986-230A-D048-9FAD-5580985F054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08552" y="34338489"/>
            <a:ext cx="12382955" cy="3713030"/>
          </a:xfrm>
          <a:prstGeom prst="rect">
            <a:avLst/>
          </a:prstGeom>
        </p:spPr>
      </p:pic>
      <p:pic>
        <p:nvPicPr>
          <p:cNvPr id="11" name="Picture 10" descr="Blue text on a black background&#10;&#10;Description automatically generated">
            <a:extLst>
              <a:ext uri="{FF2B5EF4-FFF2-40B4-BE49-F238E27FC236}">
                <a16:creationId xmlns:a16="http://schemas.microsoft.com/office/drawing/2014/main" id="{321349BF-5F53-B7BB-EA4E-763694096F2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91507" y="34863123"/>
            <a:ext cx="9713299" cy="2993936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8E011482-C973-17E8-87C3-5622F4D4BE76}"/>
              </a:ext>
            </a:extLst>
          </p:cNvPr>
          <p:cNvSpPr txBox="1">
            <a:spLocks/>
          </p:cNvSpPr>
          <p:nvPr/>
        </p:nvSpPr>
        <p:spPr>
          <a:xfrm>
            <a:off x="1201594" y="34449427"/>
            <a:ext cx="14107885" cy="39553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280160" indent="-1280160" algn="l" defTabSz="5120640" rtl="0" eaLnBrk="1" latinLnBrk="0" hangingPunct="1">
              <a:lnSpc>
                <a:spcPct val="90000"/>
              </a:lnSpc>
              <a:spcBef>
                <a:spcPts val="5600"/>
              </a:spcBef>
              <a:buFont typeface="Arial" panose="020B0604020202020204" pitchFamily="34" charset="0"/>
              <a:buChar char="•"/>
              <a:defRPr sz="156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40480" indent="-1280160" algn="l" defTabSz="5120640" rtl="0" eaLnBrk="1" latinLnBrk="0" hangingPunct="1">
              <a:lnSpc>
                <a:spcPct val="90000"/>
              </a:lnSpc>
              <a:spcBef>
                <a:spcPts val="2800"/>
              </a:spcBef>
              <a:buFont typeface="Arial" panose="020B0604020202020204" pitchFamily="34" charset="0"/>
              <a:buChar char="•"/>
              <a:defRPr sz="134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00800" indent="-1280160" algn="l" defTabSz="5120640" rtl="0" eaLnBrk="1" latinLnBrk="0" hangingPunct="1">
              <a:lnSpc>
                <a:spcPct val="90000"/>
              </a:lnSpc>
              <a:spcBef>
                <a:spcPts val="2800"/>
              </a:spcBef>
              <a:buFont typeface="Arial" panose="020B0604020202020204" pitchFamily="34" charset="0"/>
              <a:buChar char="•"/>
              <a:defRPr sz="1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961120" indent="-1280160" algn="l" defTabSz="5120640" rtl="0" eaLnBrk="1" latinLnBrk="0" hangingPunct="1">
              <a:lnSpc>
                <a:spcPct val="90000"/>
              </a:lnSpc>
              <a:spcBef>
                <a:spcPts val="2800"/>
              </a:spcBef>
              <a:buFont typeface="Arial" panose="020B0604020202020204" pitchFamily="34" charset="0"/>
              <a:buChar char="•"/>
              <a:defRPr sz="100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21440" indent="-1280160" algn="l" defTabSz="5120640" rtl="0" eaLnBrk="1" latinLnBrk="0" hangingPunct="1">
              <a:lnSpc>
                <a:spcPct val="90000"/>
              </a:lnSpc>
              <a:spcBef>
                <a:spcPts val="2800"/>
              </a:spcBef>
              <a:buFont typeface="Arial" panose="020B0604020202020204" pitchFamily="34" charset="0"/>
              <a:buChar char="•"/>
              <a:defRPr sz="100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081760" indent="-1280160" algn="l" defTabSz="5120640" rtl="0" eaLnBrk="1" latinLnBrk="0" hangingPunct="1">
              <a:lnSpc>
                <a:spcPct val="90000"/>
              </a:lnSpc>
              <a:spcBef>
                <a:spcPts val="2800"/>
              </a:spcBef>
              <a:buFont typeface="Arial" panose="020B0604020202020204" pitchFamily="34" charset="0"/>
              <a:buChar char="•"/>
              <a:defRPr sz="100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642080" indent="-1280160" algn="l" defTabSz="5120640" rtl="0" eaLnBrk="1" latinLnBrk="0" hangingPunct="1">
              <a:lnSpc>
                <a:spcPct val="90000"/>
              </a:lnSpc>
              <a:spcBef>
                <a:spcPts val="2800"/>
              </a:spcBef>
              <a:buFont typeface="Arial" panose="020B0604020202020204" pitchFamily="34" charset="0"/>
              <a:buChar char="•"/>
              <a:defRPr sz="100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02400" indent="-1280160" algn="l" defTabSz="5120640" rtl="0" eaLnBrk="1" latinLnBrk="0" hangingPunct="1">
              <a:lnSpc>
                <a:spcPct val="90000"/>
              </a:lnSpc>
              <a:spcBef>
                <a:spcPts val="2800"/>
              </a:spcBef>
              <a:buFont typeface="Arial" panose="020B0604020202020204" pitchFamily="34" charset="0"/>
              <a:buChar char="•"/>
              <a:defRPr sz="100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762720" indent="-1280160" algn="l" defTabSz="5120640" rtl="0" eaLnBrk="1" latinLnBrk="0" hangingPunct="1">
              <a:lnSpc>
                <a:spcPct val="90000"/>
              </a:lnSpc>
              <a:spcBef>
                <a:spcPts val="2800"/>
              </a:spcBef>
              <a:buFont typeface="Arial" panose="020B0604020202020204" pitchFamily="34" charset="0"/>
              <a:buChar char="•"/>
              <a:defRPr sz="100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z="4000" b="1" dirty="0">
                <a:solidFill>
                  <a:srgbClr val="0000FF"/>
                </a:solidFill>
              </a:rPr>
              <a:t>Phillip Rodgers</a:t>
            </a:r>
            <a:r>
              <a:rPr lang="en-US" sz="3200" dirty="0"/>
              <a:t>, PhD Student, University of Florida, School of Natural Resources and Environment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endParaRPr lang="en-US" sz="3200" dirty="0"/>
          </a:p>
          <a:p>
            <a:pPr marL="0" indent="0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z="3200" dirty="0"/>
              <a:t>Advised by: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z="4000" b="1" dirty="0">
                <a:solidFill>
                  <a:srgbClr val="0000FF"/>
                </a:solidFill>
              </a:rPr>
              <a:t>Dr. Raelene Crandall</a:t>
            </a:r>
            <a:r>
              <a:rPr lang="en-US" sz="3200" dirty="0"/>
              <a:t>, University of Florida, School of Forest, Fisheries, </a:t>
            </a:r>
            <a:r>
              <a:rPr lang="en-US" sz="3200"/>
              <a:t>and Geomatics </a:t>
            </a:r>
            <a:r>
              <a:rPr lang="en-US" sz="3200" dirty="0"/>
              <a:t>Sciences</a:t>
            </a:r>
          </a:p>
        </p:txBody>
      </p:sp>
      <p:pic>
        <p:nvPicPr>
          <p:cNvPr id="12" name="Picture 11" descr="Logo, company name&#10;&#10;AI-generated content may be incorrect.">
            <a:extLst>
              <a:ext uri="{FF2B5EF4-FFF2-40B4-BE49-F238E27FC236}">
                <a16:creationId xmlns:a16="http://schemas.microsoft.com/office/drawing/2014/main" id="{47EED8CE-E8CF-E9FE-3315-2127B827F34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53656" y="34449427"/>
            <a:ext cx="8906152" cy="3803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1078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65000"/>
            <a:lumOff val="3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33A1B7-66D4-641E-B015-F7D4894D2C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79467" y="2391123"/>
            <a:ext cx="13030200" cy="2336169"/>
          </a:xfrm>
          <a:solidFill>
            <a:schemeClr val="bg1"/>
          </a:solidFill>
        </p:spPr>
        <p:txBody>
          <a:bodyPr>
            <a:normAutofit fontScale="90000"/>
          </a:bodyPr>
          <a:lstStyle/>
          <a:p>
            <a:r>
              <a:rPr lang="en-US" sz="18000" b="1" dirty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Phillip Rodgers</a:t>
            </a:r>
          </a:p>
        </p:txBody>
      </p:sp>
      <p:pic>
        <p:nvPicPr>
          <p:cNvPr id="15" name="Picture 14" descr="A person standing next to a person in a garment&#10;&#10;AI-generated content may be incorrect.">
            <a:extLst>
              <a:ext uri="{FF2B5EF4-FFF2-40B4-BE49-F238E27FC236}">
                <a16:creationId xmlns:a16="http://schemas.microsoft.com/office/drawing/2014/main" id="{FE49B9E7-3936-8152-3988-DBCDAB563FC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8230" y="5805053"/>
            <a:ext cx="14852675" cy="29879370"/>
          </a:xfrm>
          <a:prstGeom prst="rect">
            <a:avLst/>
          </a:prstGeom>
          <a:effectLst>
            <a:softEdge rad="76200"/>
          </a:effectLst>
        </p:spPr>
      </p:pic>
      <p:pic>
        <p:nvPicPr>
          <p:cNvPr id="17" name="Picture 16" descr="Logo, calendar&#10;&#10;AI-generated content may be incorrect.">
            <a:extLst>
              <a:ext uri="{FF2B5EF4-FFF2-40B4-BE49-F238E27FC236}">
                <a16:creationId xmlns:a16="http://schemas.microsoft.com/office/drawing/2014/main" id="{8D084F4E-985E-00A9-4CCE-1BF36F257A6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64564" y="3374807"/>
            <a:ext cx="9011001" cy="10955481"/>
          </a:xfrm>
          <a:prstGeom prst="rect">
            <a:avLst/>
          </a:prstGeom>
        </p:spPr>
      </p:pic>
      <p:grpSp>
        <p:nvGrpSpPr>
          <p:cNvPr id="23" name="Group 22">
            <a:extLst>
              <a:ext uri="{FF2B5EF4-FFF2-40B4-BE49-F238E27FC236}">
                <a16:creationId xmlns:a16="http://schemas.microsoft.com/office/drawing/2014/main" id="{C14688B0-3A25-4ADC-87E5-291F423617E7}"/>
              </a:ext>
            </a:extLst>
          </p:cNvPr>
          <p:cNvGrpSpPr/>
          <p:nvPr/>
        </p:nvGrpSpPr>
        <p:grpSpPr>
          <a:xfrm>
            <a:off x="18871900" y="3559207"/>
            <a:ext cx="19301819" cy="11345128"/>
            <a:chOff x="17960662" y="-879968"/>
            <a:chExt cx="19301819" cy="11345128"/>
          </a:xfrm>
        </p:grpSpPr>
        <p:pic>
          <p:nvPicPr>
            <p:cNvPr id="22" name="Picture 21" descr="Logo, company name&#10;&#10;AI-generated content may be incorrect.">
              <a:extLst>
                <a:ext uri="{FF2B5EF4-FFF2-40B4-BE49-F238E27FC236}">
                  <a16:creationId xmlns:a16="http://schemas.microsoft.com/office/drawing/2014/main" id="{F42ABB19-6257-94F0-99BD-2689F6E3BDE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960662" y="-879968"/>
              <a:ext cx="19301818" cy="8242295"/>
            </a:xfrm>
            <a:prstGeom prst="rect">
              <a:avLst/>
            </a:prstGeom>
          </p:spPr>
        </p:pic>
        <p:pic>
          <p:nvPicPr>
            <p:cNvPr id="4" name="Picture 3" descr="Text&#10;&#10;Description automatically generated">
              <a:extLst>
                <a:ext uri="{FF2B5EF4-FFF2-40B4-BE49-F238E27FC236}">
                  <a16:creationId xmlns:a16="http://schemas.microsoft.com/office/drawing/2014/main" id="{5CBCCA87-F37C-5D7D-957A-250FA7ED3D8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4535"/>
            <a:stretch>
              <a:fillRect/>
            </a:stretch>
          </p:blipFill>
          <p:spPr>
            <a:xfrm>
              <a:off x="17960662" y="6095999"/>
              <a:ext cx="19301819" cy="4369161"/>
            </a:xfrm>
            <a:prstGeom prst="rect">
              <a:avLst/>
            </a:prstGeom>
            <a:solidFill>
              <a:schemeClr val="bg1"/>
            </a:solidFill>
          </p:spPr>
        </p:pic>
      </p:grpSp>
      <p:pic>
        <p:nvPicPr>
          <p:cNvPr id="9" name="Picture 8" descr="A person standing in front of a fire&#10;&#10;AI-generated content may be incorrect.">
            <a:extLst>
              <a:ext uri="{FF2B5EF4-FFF2-40B4-BE49-F238E27FC236}">
                <a16:creationId xmlns:a16="http://schemas.microsoft.com/office/drawing/2014/main" id="{D06A4B4E-7BBA-7B15-9E1C-DEFBEE32C43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13917" y="6938378"/>
            <a:ext cx="34378566" cy="25783925"/>
          </a:xfrm>
          <a:prstGeom prst="rect">
            <a:avLst/>
          </a:prstGeom>
          <a:effectLst>
            <a:softEdge rad="101600"/>
          </a:effectLst>
        </p:spPr>
      </p:pic>
    </p:spTree>
    <p:extLst>
      <p:ext uri="{BB962C8B-B14F-4D97-AF65-F5344CB8AC3E}">
        <p14:creationId xmlns:p14="http://schemas.microsoft.com/office/powerpoint/2010/main" val="36816489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3DE9B51-56AF-C7A2-59A2-C17CA6877B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688346" y="274160"/>
            <a:ext cx="29915556" cy="16827500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9ED4AADA-F17B-5936-E66D-6295B0F7A592}"/>
              </a:ext>
            </a:extLst>
          </p:cNvPr>
          <p:cNvGrpSpPr/>
          <p:nvPr/>
        </p:nvGrpSpPr>
        <p:grpSpPr>
          <a:xfrm>
            <a:off x="905687" y="1510394"/>
            <a:ext cx="21043649" cy="22959515"/>
            <a:chOff x="3789530" y="4269531"/>
            <a:chExt cx="18408650" cy="20419269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89C6514F-0894-FA19-5A51-5A308AAB0D4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789530" y="9020993"/>
              <a:ext cx="18408650" cy="15667807"/>
            </a:xfrm>
            <a:prstGeom prst="rect">
              <a:avLst/>
            </a:prstGeom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E19B9C5C-582B-8201-2435-921D7E6C6C5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789530" y="4269531"/>
              <a:ext cx="18408650" cy="4723969"/>
            </a:xfrm>
            <a:prstGeom prst="rect">
              <a:avLst/>
            </a:prstGeom>
          </p:spPr>
        </p:pic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00F1EDC2-DA76-9B20-AB22-9A8A34709B8B}"/>
              </a:ext>
            </a:extLst>
          </p:cNvPr>
          <p:cNvGrpSpPr/>
          <p:nvPr/>
        </p:nvGrpSpPr>
        <p:grpSpPr>
          <a:xfrm>
            <a:off x="2166677" y="17101660"/>
            <a:ext cx="23376494" cy="19792746"/>
            <a:chOff x="13199639" y="14090563"/>
            <a:chExt cx="23376494" cy="19792746"/>
          </a:xfrm>
        </p:grpSpPr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D5B6DFD7-ABB9-8A8D-A00D-A71520323E7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3199639" y="19836564"/>
              <a:ext cx="23376494" cy="14046745"/>
            </a:xfrm>
            <a:prstGeom prst="rect">
              <a:avLst/>
            </a:prstGeom>
          </p:spPr>
        </p:pic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CF0214ED-FF7A-B999-623C-EF4FDB95669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3199639" y="14090563"/>
              <a:ext cx="23376494" cy="5976343"/>
            </a:xfrm>
            <a:prstGeom prst="rect">
              <a:avLst/>
            </a:prstGeom>
          </p:spPr>
        </p:pic>
      </p:grpSp>
      <p:pic>
        <p:nvPicPr>
          <p:cNvPr id="12" name="Picture 11">
            <a:extLst>
              <a:ext uri="{FF2B5EF4-FFF2-40B4-BE49-F238E27FC236}">
                <a16:creationId xmlns:a16="http://schemas.microsoft.com/office/drawing/2014/main" id="{0274A4ED-29D5-3A92-65C9-5651BF8399A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6688780" y="12925058"/>
            <a:ext cx="22769513" cy="23055323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D554D6BA-0025-278B-868A-C121D5F1AD4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2652639" y="5749130"/>
            <a:ext cx="25986970" cy="4302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0431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E755764B-C533-9065-6DB6-06EEB9B88A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007667" y="1998958"/>
            <a:ext cx="26149959" cy="30764657"/>
          </a:xfrm>
          <a:prstGeom prst="rect">
            <a:avLst/>
          </a:prstGeo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451CB98A-B183-C2F7-A0A9-11D5FDCBDD95}"/>
              </a:ext>
            </a:extLst>
          </p:cNvPr>
          <p:cNvGrpSpPr/>
          <p:nvPr/>
        </p:nvGrpSpPr>
        <p:grpSpPr>
          <a:xfrm>
            <a:off x="1203149" y="5949263"/>
            <a:ext cx="21597931" cy="22787169"/>
            <a:chOff x="5748385" y="1792704"/>
            <a:chExt cx="4349680" cy="4932947"/>
          </a:xfrm>
        </p:grpSpPr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0C94BBAB-8B7F-E90A-FE53-D6CC01FA8DE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748385" y="1792704"/>
              <a:ext cx="4349680" cy="4932947"/>
            </a:xfrm>
            <a:prstGeom prst="rect">
              <a:avLst/>
            </a:prstGeom>
          </p:spPr>
        </p:pic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BAA54FB9-0C16-08FA-64E3-FE301F939D1A}"/>
                </a:ext>
              </a:extLst>
            </p:cNvPr>
            <p:cNvSpPr txBox="1"/>
            <p:nvPr/>
          </p:nvSpPr>
          <p:spPr>
            <a:xfrm>
              <a:off x="7567863" y="2310063"/>
              <a:ext cx="1395575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WildfireToday.com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69856C27-57CE-6BC1-CC47-FA9D3DE832F5}"/>
              </a:ext>
            </a:extLst>
          </p:cNvPr>
          <p:cNvGrpSpPr/>
          <p:nvPr/>
        </p:nvGrpSpPr>
        <p:grpSpPr>
          <a:xfrm>
            <a:off x="8922029" y="3625842"/>
            <a:ext cx="33362341" cy="30908382"/>
            <a:chOff x="8922029" y="-464895"/>
            <a:chExt cx="33362341" cy="30908382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4096F1B7-DF1F-37B1-BDB9-323E58F977F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8922029" y="12090400"/>
              <a:ext cx="33362341" cy="18353087"/>
            </a:xfrm>
            <a:prstGeom prst="rect">
              <a:avLst/>
            </a:prstGeom>
          </p:spPr>
        </p:pic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8FEB159C-A470-8811-6748-A4F6B4A426F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8922029" y="-464895"/>
              <a:ext cx="33362341" cy="12555295"/>
            </a:xfrm>
            <a:prstGeom prst="rect">
              <a:avLst/>
            </a:prstGeom>
          </p:spPr>
        </p:pic>
      </p:grp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C3D4F81B-51BD-0A7C-C06F-92B453C342C9}"/>
              </a:ext>
            </a:extLst>
          </p:cNvPr>
          <p:cNvCxnSpPr>
            <a:cxnSpLocks/>
          </p:cNvCxnSpPr>
          <p:nvPr/>
        </p:nvCxnSpPr>
        <p:spPr>
          <a:xfrm>
            <a:off x="24063158" y="28105769"/>
            <a:ext cx="14138442" cy="0"/>
          </a:xfrm>
          <a:prstGeom prst="line">
            <a:avLst/>
          </a:prstGeom>
          <a:ln w="142875">
            <a:solidFill>
              <a:srgbClr val="FF0000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896BFF2A-7666-1666-A7B5-8FCE55A7F10B}"/>
              </a:ext>
            </a:extLst>
          </p:cNvPr>
          <p:cNvCxnSpPr>
            <a:cxnSpLocks/>
          </p:cNvCxnSpPr>
          <p:nvPr/>
        </p:nvCxnSpPr>
        <p:spPr>
          <a:xfrm>
            <a:off x="18825409" y="29557580"/>
            <a:ext cx="12264192" cy="0"/>
          </a:xfrm>
          <a:prstGeom prst="line">
            <a:avLst/>
          </a:prstGeom>
          <a:ln w="142875">
            <a:solidFill>
              <a:srgbClr val="FF0000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C144BEF5-4AAA-0430-06A1-AB6F92702EA1}"/>
              </a:ext>
            </a:extLst>
          </p:cNvPr>
          <p:cNvSpPr txBox="1"/>
          <p:nvPr/>
        </p:nvSpPr>
        <p:spPr>
          <a:xfrm>
            <a:off x="4424266" y="5647929"/>
            <a:ext cx="43124533" cy="16712267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marL="457200" algn="ctr"/>
            <a:r>
              <a:rPr lang="en-US" sz="18000" dirty="0">
                <a:solidFill>
                  <a:schemeClr val="bg1"/>
                </a:solidFill>
              </a:rPr>
              <a:t>	</a:t>
            </a:r>
            <a:r>
              <a:rPr lang="en-US" sz="18000" i="1" dirty="0">
                <a:solidFill>
                  <a:schemeClr val="bg1"/>
                </a:solidFill>
              </a:rPr>
              <a:t> “…people appear to understand that no smoke is an unrealistic option: they will be exposed to smoke, either from a wildfire or from a prescribed burn, and so long-term </a:t>
            </a:r>
            <a:r>
              <a:rPr lang="en-US" sz="18000" b="1" i="1" dirty="0">
                <a:solidFill>
                  <a:schemeClr val="bg1"/>
                </a:solidFill>
              </a:rPr>
              <a:t>trade-offs will need  to be made</a:t>
            </a:r>
            <a:r>
              <a:rPr lang="en-US" sz="18000" i="1" dirty="0">
                <a:solidFill>
                  <a:schemeClr val="bg1"/>
                </a:solidFill>
              </a:rPr>
              <a:t>.”  </a:t>
            </a:r>
          </a:p>
          <a:p>
            <a:pPr marL="457200" algn="ctr"/>
            <a:r>
              <a:rPr lang="en-US" sz="18000" i="1" dirty="0">
                <a:solidFill>
                  <a:schemeClr val="bg1"/>
                </a:solidFill>
              </a:rPr>
              <a:t>-McCaffrey (2006) </a:t>
            </a:r>
            <a:endParaRPr lang="en-US" sz="18000" dirty="0">
              <a:solidFill>
                <a:schemeClr val="bg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033844E-1ACE-1A4A-34C5-CD409F0A2984}"/>
              </a:ext>
            </a:extLst>
          </p:cNvPr>
          <p:cNvSpPr txBox="1"/>
          <p:nvPr/>
        </p:nvSpPr>
        <p:spPr>
          <a:xfrm>
            <a:off x="4424266" y="5647929"/>
            <a:ext cx="43124533" cy="16712267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marL="457200" algn="ctr"/>
            <a:r>
              <a:rPr lang="en-US" sz="18000" dirty="0">
                <a:solidFill>
                  <a:schemeClr val="bg1"/>
                </a:solidFill>
              </a:rPr>
              <a:t>	</a:t>
            </a:r>
            <a:r>
              <a:rPr lang="en-US" sz="18000" i="1" dirty="0">
                <a:solidFill>
                  <a:schemeClr val="bg1"/>
                </a:solidFill>
              </a:rPr>
              <a:t> “…people appear to understand that no smoke is an unrealistic option: they will be exposed to smoke, either from a wildfire or from a prescribed burn, and so long-term </a:t>
            </a:r>
            <a:r>
              <a:rPr lang="en-US" sz="18000" b="1" i="1" dirty="0">
                <a:solidFill>
                  <a:srgbClr val="FF6600"/>
                </a:solidFill>
              </a:rPr>
              <a:t>trade-offs will need  to be made</a:t>
            </a:r>
            <a:r>
              <a:rPr lang="en-US" sz="18000" i="1" dirty="0">
                <a:solidFill>
                  <a:schemeClr val="bg1"/>
                </a:solidFill>
              </a:rPr>
              <a:t>.”  </a:t>
            </a:r>
          </a:p>
          <a:p>
            <a:pPr marL="457200" algn="ctr"/>
            <a:r>
              <a:rPr lang="en-US" sz="18000" i="1" dirty="0">
                <a:solidFill>
                  <a:schemeClr val="bg1"/>
                </a:solidFill>
              </a:rPr>
              <a:t>-McCaffrey (2006) </a:t>
            </a:r>
            <a:endParaRPr lang="en-US" sz="18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06414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66AA798-9A9D-F5A4-1966-C14BA83C0B48}"/>
              </a:ext>
            </a:extLst>
          </p:cNvPr>
          <p:cNvSpPr txBox="1"/>
          <p:nvPr/>
        </p:nvSpPr>
        <p:spPr>
          <a:xfrm>
            <a:off x="33440914" y="645200"/>
            <a:ext cx="17700172" cy="413343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5000" b="1" dirty="0"/>
              <a:t> Smoke Impact    </a:t>
            </a:r>
          </a:p>
          <a:p>
            <a:pPr algn="ctr"/>
            <a:r>
              <a:rPr lang="en-US" sz="15000" b="1" dirty="0"/>
              <a:t> Tradeoffs</a:t>
            </a:r>
          </a:p>
          <a:p>
            <a:r>
              <a:rPr lang="en-US" sz="12000" b="1" dirty="0"/>
              <a:t>Frequency</a:t>
            </a:r>
          </a:p>
          <a:p>
            <a:pPr marL="1600200" lvl="1" indent="-1143000">
              <a:buFont typeface="Arial" panose="020B0604020202020204" pitchFamily="34" charset="0"/>
              <a:buChar char="•"/>
            </a:pPr>
            <a:r>
              <a:rPr lang="en-US" sz="10000" b="1" dirty="0"/>
              <a:t>Low</a:t>
            </a:r>
            <a:r>
              <a:rPr lang="en-US" sz="10000" dirty="0"/>
              <a:t> 1-2 days/week</a:t>
            </a:r>
          </a:p>
          <a:p>
            <a:pPr marL="1600200" lvl="1" indent="-1143000">
              <a:buFont typeface="Arial" panose="020B0604020202020204" pitchFamily="34" charset="0"/>
              <a:buChar char="•"/>
            </a:pPr>
            <a:r>
              <a:rPr lang="en-US" sz="10000" b="1" dirty="0"/>
              <a:t>Moderate</a:t>
            </a:r>
            <a:r>
              <a:rPr lang="en-US" sz="10000" dirty="0"/>
              <a:t> 3-4 days/week</a:t>
            </a:r>
          </a:p>
          <a:p>
            <a:pPr marL="1600200" lvl="1" indent="-1143000">
              <a:buFont typeface="Arial" panose="020B0604020202020204" pitchFamily="34" charset="0"/>
              <a:buChar char="•"/>
            </a:pPr>
            <a:r>
              <a:rPr lang="en-US" sz="10000" b="1" dirty="0"/>
              <a:t>High</a:t>
            </a:r>
            <a:r>
              <a:rPr lang="en-US" sz="10000" dirty="0"/>
              <a:t> 5-7 days/week</a:t>
            </a:r>
          </a:p>
          <a:p>
            <a:pPr marL="1143000" indent="-1143000">
              <a:buFont typeface="Arial" panose="020B0604020202020204" pitchFamily="34" charset="0"/>
              <a:buChar char="•"/>
            </a:pPr>
            <a:endParaRPr lang="en-US" sz="12000" dirty="0"/>
          </a:p>
          <a:p>
            <a:r>
              <a:rPr lang="en-US" sz="12000" b="1" dirty="0"/>
              <a:t>Intensity</a:t>
            </a:r>
          </a:p>
          <a:p>
            <a:pPr marL="1600200" lvl="1" indent="-1143000">
              <a:buFont typeface="Arial" panose="020B0604020202020204" pitchFamily="34" charset="0"/>
              <a:buChar char="•"/>
            </a:pPr>
            <a:r>
              <a:rPr lang="en-US" sz="10000" b="1" dirty="0"/>
              <a:t>Low</a:t>
            </a:r>
            <a:r>
              <a:rPr lang="en-US" sz="10000" dirty="0"/>
              <a:t> AQI &lt; 50, no concerns</a:t>
            </a:r>
          </a:p>
          <a:p>
            <a:pPr marL="1600200" lvl="1" indent="-1143000">
              <a:buFont typeface="Arial" panose="020B0604020202020204" pitchFamily="34" charset="0"/>
              <a:buChar char="•"/>
            </a:pPr>
            <a:r>
              <a:rPr lang="en-US" sz="10000" b="1" dirty="0"/>
              <a:t>Moderate</a:t>
            </a:r>
            <a:r>
              <a:rPr lang="en-US" sz="10000" dirty="0"/>
              <a:t> AQI 50 – 100, some concerns for </a:t>
            </a:r>
            <a:r>
              <a:rPr lang="en-US" sz="10000"/>
              <a:t>vulnerable people</a:t>
            </a:r>
            <a:endParaRPr lang="en-US" sz="10000" dirty="0"/>
          </a:p>
          <a:p>
            <a:pPr marL="1600200" lvl="1" indent="-1143000">
              <a:buFont typeface="Arial" panose="020B0604020202020204" pitchFamily="34" charset="0"/>
              <a:buChar char="•"/>
            </a:pPr>
            <a:r>
              <a:rPr lang="en-US" sz="10000" b="1" dirty="0"/>
              <a:t>High </a:t>
            </a:r>
            <a:r>
              <a:rPr lang="en-US" sz="10000" dirty="0"/>
              <a:t>AQI &gt; 100, concerns for more people</a:t>
            </a:r>
          </a:p>
          <a:p>
            <a:pPr marL="1143000" indent="-1143000">
              <a:buFont typeface="Arial" panose="020B0604020202020204" pitchFamily="34" charset="0"/>
              <a:buChar char="•"/>
            </a:pPr>
            <a:endParaRPr lang="en-US" sz="12000" dirty="0"/>
          </a:p>
          <a:p>
            <a:r>
              <a:rPr lang="en-US" sz="12000" b="1" dirty="0"/>
              <a:t>Severe Wildfire Risk Reduction</a:t>
            </a:r>
          </a:p>
          <a:p>
            <a:pPr marL="1600200" lvl="1" indent="-1143000">
              <a:buFont typeface="Arial" panose="020B0604020202020204" pitchFamily="34" charset="0"/>
              <a:buChar char="•"/>
            </a:pPr>
            <a:r>
              <a:rPr lang="en-US" sz="10000" b="1" dirty="0"/>
              <a:t>Low</a:t>
            </a:r>
            <a:r>
              <a:rPr lang="en-US" sz="10000" dirty="0"/>
              <a:t> minimal reduction</a:t>
            </a:r>
          </a:p>
          <a:p>
            <a:pPr marL="1600200" lvl="1" indent="-1143000">
              <a:buFont typeface="Arial" panose="020B0604020202020204" pitchFamily="34" charset="0"/>
              <a:buChar char="•"/>
            </a:pPr>
            <a:r>
              <a:rPr lang="en-US" sz="10000" b="1" dirty="0"/>
              <a:t>Moderate</a:t>
            </a:r>
            <a:r>
              <a:rPr lang="en-US" sz="10000" dirty="0"/>
              <a:t> reduction</a:t>
            </a:r>
          </a:p>
          <a:p>
            <a:pPr marL="1600200" lvl="1" indent="-1143000">
              <a:buFont typeface="Arial" panose="020B0604020202020204" pitchFamily="34" charset="0"/>
              <a:buChar char="•"/>
            </a:pPr>
            <a:r>
              <a:rPr lang="en-US" sz="10000" b="1" dirty="0"/>
              <a:t>High</a:t>
            </a:r>
            <a:r>
              <a:rPr lang="en-US" sz="10000" dirty="0"/>
              <a:t> greatly reduces risk</a:t>
            </a:r>
          </a:p>
          <a:p>
            <a:pPr marL="1143000" indent="-1143000">
              <a:buFont typeface="Arial" panose="020B0604020202020204" pitchFamily="34" charset="0"/>
              <a:buChar char="•"/>
            </a:pPr>
            <a:endParaRPr lang="en-US" sz="12000" dirty="0"/>
          </a:p>
          <a:p>
            <a:endParaRPr lang="en-US" sz="12000" dirty="0"/>
          </a:p>
          <a:p>
            <a:endParaRPr lang="en-US" sz="12000" dirty="0"/>
          </a:p>
        </p:txBody>
      </p:sp>
      <p:sp>
        <p:nvSpPr>
          <p:cNvPr id="21" name="Subtitle 2">
            <a:extLst>
              <a:ext uri="{FF2B5EF4-FFF2-40B4-BE49-F238E27FC236}">
                <a16:creationId xmlns:a16="http://schemas.microsoft.com/office/drawing/2014/main" id="{725DD065-008B-581F-DF14-79D0CD480AF1}"/>
              </a:ext>
            </a:extLst>
          </p:cNvPr>
          <p:cNvSpPr txBox="1">
            <a:spLocks/>
          </p:cNvSpPr>
          <p:nvPr/>
        </p:nvSpPr>
        <p:spPr>
          <a:xfrm>
            <a:off x="17280709" y="1719550"/>
            <a:ext cx="16644982" cy="1688586"/>
          </a:xfrm>
          <a:prstGeom prst="rect">
            <a:avLst/>
          </a:prstGeom>
          <a:noFill/>
        </p:spPr>
        <p:txBody>
          <a:bodyPr vert="horz" lIns="62617" tIns="31308" rIns="62617" bIns="31308" rtlCol="0" anchor="ctr" anchorCtr="0">
            <a:noAutofit/>
          </a:bodyPr>
          <a:lstStyle>
            <a:lvl1pPr marL="0" indent="0" algn="ctr" defTabSz="4389120" rtl="0" eaLnBrk="1" latinLnBrk="0" hangingPunct="1">
              <a:lnSpc>
                <a:spcPct val="90000"/>
              </a:lnSpc>
              <a:spcBef>
                <a:spcPts val="4800"/>
              </a:spcBef>
              <a:buFont typeface="Arial" panose="020B0604020202020204" pitchFamily="34" charset="0"/>
              <a:buNone/>
              <a:defRPr sz="115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194560" indent="0" algn="ctr" defTabSz="4389120" rtl="0" eaLnBrk="1" latinLnBrk="0" hangingPunct="1">
              <a:lnSpc>
                <a:spcPct val="90000"/>
              </a:lnSpc>
              <a:spcBef>
                <a:spcPts val="2400"/>
              </a:spcBef>
              <a:buFont typeface="Arial" panose="020B0604020202020204" pitchFamily="34" charset="0"/>
              <a:buNone/>
              <a:defRPr sz="9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389120" indent="0" algn="ctr" defTabSz="4389120" rtl="0" eaLnBrk="1" latinLnBrk="0" hangingPunct="1">
              <a:lnSpc>
                <a:spcPct val="90000"/>
              </a:lnSpc>
              <a:spcBef>
                <a:spcPts val="2400"/>
              </a:spcBef>
              <a:buFont typeface="Arial" panose="020B0604020202020204" pitchFamily="34" charset="0"/>
              <a:buNone/>
              <a:defRPr sz="86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583680" indent="0" algn="ctr" defTabSz="4389120" rtl="0" eaLnBrk="1" latinLnBrk="0" hangingPunct="1">
              <a:lnSpc>
                <a:spcPct val="90000"/>
              </a:lnSpc>
              <a:spcBef>
                <a:spcPts val="2400"/>
              </a:spcBef>
              <a:buFont typeface="Arial" panose="020B0604020202020204" pitchFamily="34" charset="0"/>
              <a:buNone/>
              <a:defRPr sz="76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78240" indent="0" algn="ctr" defTabSz="4389120" rtl="0" eaLnBrk="1" latinLnBrk="0" hangingPunct="1">
              <a:lnSpc>
                <a:spcPct val="90000"/>
              </a:lnSpc>
              <a:spcBef>
                <a:spcPts val="2400"/>
              </a:spcBef>
              <a:buFont typeface="Arial" panose="020B0604020202020204" pitchFamily="34" charset="0"/>
              <a:buNone/>
              <a:defRPr sz="76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972800" indent="0" algn="ctr" defTabSz="4389120" rtl="0" eaLnBrk="1" latinLnBrk="0" hangingPunct="1">
              <a:lnSpc>
                <a:spcPct val="90000"/>
              </a:lnSpc>
              <a:spcBef>
                <a:spcPts val="2400"/>
              </a:spcBef>
              <a:buFont typeface="Arial" panose="020B0604020202020204" pitchFamily="34" charset="0"/>
              <a:buNone/>
              <a:defRPr sz="76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3167360" indent="0" algn="ctr" defTabSz="4389120" rtl="0" eaLnBrk="1" latinLnBrk="0" hangingPunct="1">
              <a:lnSpc>
                <a:spcPct val="90000"/>
              </a:lnSpc>
              <a:spcBef>
                <a:spcPts val="2400"/>
              </a:spcBef>
              <a:buFont typeface="Arial" panose="020B0604020202020204" pitchFamily="34" charset="0"/>
              <a:buNone/>
              <a:defRPr sz="76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5361920" indent="0" algn="ctr" defTabSz="4389120" rtl="0" eaLnBrk="1" latinLnBrk="0" hangingPunct="1">
              <a:lnSpc>
                <a:spcPct val="90000"/>
              </a:lnSpc>
              <a:spcBef>
                <a:spcPts val="2400"/>
              </a:spcBef>
              <a:buFont typeface="Arial" panose="020B0604020202020204" pitchFamily="34" charset="0"/>
              <a:buNone/>
              <a:defRPr sz="76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7556480" indent="0" algn="ctr" defTabSz="4389120" rtl="0" eaLnBrk="1" latinLnBrk="0" hangingPunct="1">
              <a:lnSpc>
                <a:spcPct val="90000"/>
              </a:lnSpc>
              <a:spcBef>
                <a:spcPts val="2400"/>
              </a:spcBef>
              <a:buFont typeface="Arial" panose="020B0604020202020204" pitchFamily="34" charset="0"/>
              <a:buNone/>
              <a:defRPr sz="76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3287" dirty="0">
                <a:solidFill>
                  <a:schemeClr val="bg1"/>
                </a:solidFill>
              </a:rPr>
              <a:t>Research Proposal by Phillip Rodgers, Ph.D. Student, p.rodgers1@ufl.edu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3287" dirty="0">
                <a:solidFill>
                  <a:schemeClr val="bg1"/>
                </a:solidFill>
              </a:rPr>
              <a:t>Advised by Dr. Raelene Crandall, SFFGS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C8D9A5D6-B820-4368-027E-98D645B78B2F}"/>
              </a:ext>
            </a:extLst>
          </p:cNvPr>
          <p:cNvSpPr txBox="1"/>
          <p:nvPr/>
        </p:nvSpPr>
        <p:spPr>
          <a:xfrm>
            <a:off x="11181170" y="33429104"/>
            <a:ext cx="2363917" cy="28899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78" dirty="0"/>
              <a:t>Image created using openart.ai</a:t>
            </a:r>
          </a:p>
        </p:txBody>
      </p:sp>
      <p:pic>
        <p:nvPicPr>
          <p:cNvPr id="10" name="Picture 9" descr="An old person leaning on a fence in a forest&#10;&#10;Description automatically generated">
            <a:extLst>
              <a:ext uri="{FF2B5EF4-FFF2-40B4-BE49-F238E27FC236}">
                <a16:creationId xmlns:a16="http://schemas.microsoft.com/office/drawing/2014/main" id="{CB58F7EE-3A39-476D-4CB2-6F1DC27E2F6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98" r="4431"/>
          <a:stretch>
            <a:fillRect/>
          </a:stretch>
        </p:blipFill>
        <p:spPr>
          <a:xfrm>
            <a:off x="65314" y="42704"/>
            <a:ext cx="32591829" cy="38278497"/>
          </a:xfrm>
          <a:prstGeom prst="rect">
            <a:avLst/>
          </a:prstGeom>
        </p:spPr>
      </p:pic>
      <p:sp>
        <p:nvSpPr>
          <p:cNvPr id="39" name="Speech Bubble: Oval 38">
            <a:extLst>
              <a:ext uri="{FF2B5EF4-FFF2-40B4-BE49-F238E27FC236}">
                <a16:creationId xmlns:a16="http://schemas.microsoft.com/office/drawing/2014/main" id="{5921DCC4-79E4-1E1F-C40B-CF8B196EE966}"/>
              </a:ext>
            </a:extLst>
          </p:cNvPr>
          <p:cNvSpPr/>
          <p:nvPr/>
        </p:nvSpPr>
        <p:spPr>
          <a:xfrm rot="10800000" flipV="1">
            <a:off x="17726869" y="8817429"/>
            <a:ext cx="14407759" cy="7853485"/>
          </a:xfrm>
          <a:prstGeom prst="wedgeEllipseCallout">
            <a:avLst>
              <a:gd name="adj1" fmla="val 56086"/>
              <a:gd name="adj2" fmla="val -4559"/>
            </a:avLst>
          </a:prstGeom>
          <a:solidFill>
            <a:schemeClr val="bg1"/>
          </a:solidFill>
          <a:ln w="1016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17463">
              <a:defRPr/>
            </a:pPr>
            <a:r>
              <a:rPr lang="en-US" sz="10000" i="1" dirty="0">
                <a:solidFill>
                  <a:prstClr val="black"/>
                </a:solidFill>
                <a:latin typeface="Comic Sans MS" panose="030F0702030302020204" pitchFamily="66" charset="0"/>
                <a:ea typeface="ADLaM Display" panose="02010000000000000000" pitchFamily="2" charset="0"/>
                <a:cs typeface="ADLaM Display" panose="02010000000000000000" pitchFamily="2" charset="0"/>
              </a:rPr>
              <a:t>No one asked </a:t>
            </a:r>
            <a:r>
              <a:rPr lang="en-US" sz="10000" b="1" i="1" dirty="0">
                <a:solidFill>
                  <a:prstClr val="black"/>
                </a:solidFill>
                <a:latin typeface="Comic Sans MS" panose="030F0702030302020204" pitchFamily="66" charset="0"/>
                <a:ea typeface="ADLaM Display" panose="02010000000000000000" pitchFamily="2" charset="0"/>
                <a:cs typeface="ADLaM Display" panose="02010000000000000000" pitchFamily="2" charset="0"/>
              </a:rPr>
              <a:t>me</a:t>
            </a:r>
            <a:r>
              <a:rPr lang="en-US" sz="10000" i="1" dirty="0">
                <a:solidFill>
                  <a:prstClr val="black"/>
                </a:solidFill>
                <a:latin typeface="Comic Sans MS" panose="030F0702030302020204" pitchFamily="66" charset="0"/>
                <a:ea typeface="ADLaM Display" panose="02010000000000000000" pitchFamily="2" charset="0"/>
                <a:cs typeface="ADLaM Display" panose="02010000000000000000" pitchFamily="2" charset="0"/>
              </a:rPr>
              <a:t> what </a:t>
            </a:r>
            <a:r>
              <a:rPr lang="en-US" sz="10000" b="1" i="1" dirty="0">
                <a:solidFill>
                  <a:prstClr val="black"/>
                </a:solidFill>
                <a:latin typeface="Comic Sans MS" panose="030F0702030302020204" pitchFamily="66" charset="0"/>
                <a:ea typeface="ADLaM Display" panose="02010000000000000000" pitchFamily="2" charset="0"/>
                <a:cs typeface="ADLaM Display" panose="02010000000000000000" pitchFamily="2" charset="0"/>
              </a:rPr>
              <a:t>I</a:t>
            </a:r>
            <a:r>
              <a:rPr lang="en-US" sz="10000" i="1" dirty="0">
                <a:solidFill>
                  <a:prstClr val="black"/>
                </a:solidFill>
                <a:latin typeface="Comic Sans MS" panose="030F0702030302020204" pitchFamily="66" charset="0"/>
                <a:ea typeface="ADLaM Display" panose="02010000000000000000" pitchFamily="2" charset="0"/>
                <a:cs typeface="ADLaM Display" panose="02010000000000000000" pitchFamily="2" charset="0"/>
              </a:rPr>
              <a:t> thought. </a:t>
            </a:r>
            <a:endParaRPr lang="en-US" sz="11500" b="1" i="1" dirty="0">
              <a:solidFill>
                <a:prstClr val="black"/>
              </a:solidFill>
              <a:latin typeface="Comic Sans MS" panose="030F0702030302020204" pitchFamily="66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78D1E0CB-5F7C-EEED-19B0-9F469664339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24625" y="36266599"/>
            <a:ext cx="1078396" cy="269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84400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E7EDA0-9B47-1F37-B5D8-4CA88BF5F0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B5EB5BE0-967A-4677-DED9-3C76460F6894}"/>
              </a:ext>
            </a:extLst>
          </p:cNvPr>
          <p:cNvSpPr/>
          <p:nvPr/>
        </p:nvSpPr>
        <p:spPr>
          <a:xfrm>
            <a:off x="0" y="-72136"/>
            <a:ext cx="32512000" cy="384048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A dirt road with trees on either side of it&#10;&#10;AI-generated content may be incorrect.">
            <a:extLst>
              <a:ext uri="{FF2B5EF4-FFF2-40B4-BE49-F238E27FC236}">
                <a16:creationId xmlns:a16="http://schemas.microsoft.com/office/drawing/2014/main" id="{E4BC4492-69CF-C43D-F9DF-7D69148E409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591" b="35714"/>
          <a:stretch>
            <a:fillRect/>
          </a:stretch>
        </p:blipFill>
        <p:spPr>
          <a:xfrm>
            <a:off x="0" y="-29464"/>
            <a:ext cx="32512000" cy="5777888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550D9BB-D417-3CD2-B545-B2D4E0ACE7EA}"/>
              </a:ext>
            </a:extLst>
          </p:cNvPr>
          <p:cNvSpPr txBox="1"/>
          <p:nvPr/>
        </p:nvSpPr>
        <p:spPr>
          <a:xfrm>
            <a:off x="33440914" y="645200"/>
            <a:ext cx="17700172" cy="413343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5000" b="1" dirty="0"/>
              <a:t> Smoke Impact    </a:t>
            </a:r>
          </a:p>
          <a:p>
            <a:pPr algn="ctr"/>
            <a:r>
              <a:rPr lang="en-US" sz="15000" b="1" dirty="0"/>
              <a:t> Tradeoffs</a:t>
            </a:r>
          </a:p>
          <a:p>
            <a:r>
              <a:rPr lang="en-US" sz="12000" b="1" dirty="0"/>
              <a:t>Frequency</a:t>
            </a:r>
          </a:p>
          <a:p>
            <a:pPr marL="1600200" lvl="1" indent="-1143000">
              <a:buFont typeface="Arial" panose="020B0604020202020204" pitchFamily="34" charset="0"/>
              <a:buChar char="•"/>
            </a:pPr>
            <a:r>
              <a:rPr lang="en-US" sz="10000" b="1" dirty="0"/>
              <a:t>Low</a:t>
            </a:r>
            <a:r>
              <a:rPr lang="en-US" sz="10000" dirty="0"/>
              <a:t> 1-2 days/week</a:t>
            </a:r>
          </a:p>
          <a:p>
            <a:pPr marL="1600200" lvl="1" indent="-1143000">
              <a:buFont typeface="Arial" panose="020B0604020202020204" pitchFamily="34" charset="0"/>
              <a:buChar char="•"/>
            </a:pPr>
            <a:r>
              <a:rPr lang="en-US" sz="10000" b="1" dirty="0"/>
              <a:t>Moderate</a:t>
            </a:r>
            <a:r>
              <a:rPr lang="en-US" sz="10000" dirty="0"/>
              <a:t> 3-4 days/week</a:t>
            </a:r>
          </a:p>
          <a:p>
            <a:pPr marL="1600200" lvl="1" indent="-1143000">
              <a:buFont typeface="Arial" panose="020B0604020202020204" pitchFamily="34" charset="0"/>
              <a:buChar char="•"/>
            </a:pPr>
            <a:r>
              <a:rPr lang="en-US" sz="10000" b="1" dirty="0"/>
              <a:t>High</a:t>
            </a:r>
            <a:r>
              <a:rPr lang="en-US" sz="10000" dirty="0"/>
              <a:t> 5-7 days/week</a:t>
            </a:r>
          </a:p>
          <a:p>
            <a:pPr marL="1143000" indent="-1143000">
              <a:buFont typeface="Arial" panose="020B0604020202020204" pitchFamily="34" charset="0"/>
              <a:buChar char="•"/>
            </a:pPr>
            <a:endParaRPr lang="en-US" sz="12000" dirty="0"/>
          </a:p>
          <a:p>
            <a:r>
              <a:rPr lang="en-US" sz="12000" b="1" dirty="0"/>
              <a:t>Intensity</a:t>
            </a:r>
          </a:p>
          <a:p>
            <a:pPr marL="1600200" lvl="1" indent="-1143000">
              <a:buFont typeface="Arial" panose="020B0604020202020204" pitchFamily="34" charset="0"/>
              <a:buChar char="•"/>
            </a:pPr>
            <a:r>
              <a:rPr lang="en-US" sz="10000" b="1" dirty="0"/>
              <a:t>Low</a:t>
            </a:r>
            <a:r>
              <a:rPr lang="en-US" sz="10000" dirty="0"/>
              <a:t> AQI &lt; 50, no concerns</a:t>
            </a:r>
          </a:p>
          <a:p>
            <a:pPr marL="1600200" lvl="1" indent="-1143000">
              <a:buFont typeface="Arial" panose="020B0604020202020204" pitchFamily="34" charset="0"/>
              <a:buChar char="•"/>
            </a:pPr>
            <a:r>
              <a:rPr lang="en-US" sz="10000" b="1" dirty="0"/>
              <a:t>Moderate</a:t>
            </a:r>
            <a:r>
              <a:rPr lang="en-US" sz="10000" dirty="0"/>
              <a:t> AQI 50 – 100, some concerns for vulnerable </a:t>
            </a:r>
          </a:p>
          <a:p>
            <a:pPr marL="1600200" lvl="1" indent="-1143000">
              <a:buFont typeface="Arial" panose="020B0604020202020204" pitchFamily="34" charset="0"/>
              <a:buChar char="•"/>
            </a:pPr>
            <a:r>
              <a:rPr lang="en-US" sz="10000" b="1" dirty="0"/>
              <a:t>High </a:t>
            </a:r>
            <a:r>
              <a:rPr lang="en-US" sz="10000" dirty="0"/>
              <a:t>AQI &gt; 100, concerns for more people</a:t>
            </a:r>
          </a:p>
          <a:p>
            <a:pPr marL="1143000" indent="-1143000">
              <a:buFont typeface="Arial" panose="020B0604020202020204" pitchFamily="34" charset="0"/>
              <a:buChar char="•"/>
            </a:pPr>
            <a:endParaRPr lang="en-US" sz="12000" dirty="0"/>
          </a:p>
          <a:p>
            <a:r>
              <a:rPr lang="en-US" sz="12000" b="1" dirty="0"/>
              <a:t>Severe Wildfire Risk Reduction</a:t>
            </a:r>
          </a:p>
          <a:p>
            <a:pPr marL="1600200" lvl="1" indent="-1143000">
              <a:buFont typeface="Arial" panose="020B0604020202020204" pitchFamily="34" charset="0"/>
              <a:buChar char="•"/>
            </a:pPr>
            <a:r>
              <a:rPr lang="en-US" sz="10000" b="1" dirty="0"/>
              <a:t>Low</a:t>
            </a:r>
            <a:r>
              <a:rPr lang="en-US" sz="10000" dirty="0"/>
              <a:t> minimal reduction</a:t>
            </a:r>
          </a:p>
          <a:p>
            <a:pPr marL="1600200" lvl="1" indent="-1143000">
              <a:buFont typeface="Arial" panose="020B0604020202020204" pitchFamily="34" charset="0"/>
              <a:buChar char="•"/>
            </a:pPr>
            <a:r>
              <a:rPr lang="en-US" sz="10000" b="1" dirty="0"/>
              <a:t>Moderate</a:t>
            </a:r>
            <a:r>
              <a:rPr lang="en-US" sz="10000" dirty="0"/>
              <a:t> </a:t>
            </a:r>
            <a:r>
              <a:rPr lang="en-US" sz="10000" dirty="0" err="1"/>
              <a:t>moderate</a:t>
            </a:r>
            <a:r>
              <a:rPr lang="en-US" sz="10000" dirty="0"/>
              <a:t> reduction</a:t>
            </a:r>
          </a:p>
          <a:p>
            <a:pPr marL="1600200" lvl="1" indent="-1143000">
              <a:buFont typeface="Arial" panose="020B0604020202020204" pitchFamily="34" charset="0"/>
              <a:buChar char="•"/>
            </a:pPr>
            <a:r>
              <a:rPr lang="en-US" sz="10000" b="1" dirty="0"/>
              <a:t>High</a:t>
            </a:r>
            <a:r>
              <a:rPr lang="en-US" sz="10000" dirty="0"/>
              <a:t> greatly reduces risk</a:t>
            </a:r>
          </a:p>
          <a:p>
            <a:pPr marL="1143000" indent="-1143000">
              <a:buFont typeface="Arial" panose="020B0604020202020204" pitchFamily="34" charset="0"/>
              <a:buChar char="•"/>
            </a:pPr>
            <a:endParaRPr lang="en-US" sz="12000" dirty="0"/>
          </a:p>
          <a:p>
            <a:endParaRPr lang="en-US" sz="12000" dirty="0"/>
          </a:p>
          <a:p>
            <a:endParaRPr lang="en-US" sz="12000" dirty="0"/>
          </a:p>
        </p:txBody>
      </p:sp>
      <p:pic>
        <p:nvPicPr>
          <p:cNvPr id="6" name="Picture 5" descr="Qr code&#10;&#10;AI-generated content may be incorrect.">
            <a:extLst>
              <a:ext uri="{FF2B5EF4-FFF2-40B4-BE49-F238E27FC236}">
                <a16:creationId xmlns:a16="http://schemas.microsoft.com/office/drawing/2014/main" id="{95C94167-AF31-B353-BF22-A8E7722B5DF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76105" y="12756657"/>
            <a:ext cx="15159790" cy="15159790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70656E16-978E-8A05-AF03-5311A138E768}"/>
              </a:ext>
            </a:extLst>
          </p:cNvPr>
          <p:cNvSpPr txBox="1">
            <a:spLocks/>
          </p:cNvSpPr>
          <p:nvPr/>
        </p:nvSpPr>
        <p:spPr>
          <a:xfrm>
            <a:off x="0" y="-812800"/>
            <a:ext cx="32512000" cy="5000699"/>
          </a:xfrm>
          <a:prstGeom prst="rect">
            <a:avLst/>
          </a:prstGeom>
          <a:noFill/>
        </p:spPr>
        <p:txBody>
          <a:bodyPr vert="horz" lIns="91440" tIns="45720" rIns="91440" bIns="45720" rtlCol="0" anchor="b">
            <a:noAutofit/>
          </a:bodyPr>
          <a:lstStyle>
            <a:lvl1pPr algn="ctr" defTabSz="512064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5000" b="1" dirty="0">
                <a:solidFill>
                  <a:schemeClr val="bg1"/>
                </a:solidFill>
              </a:rPr>
              <a:t>Scan the QR Code &amp; Take the Survey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9F57D117-0421-01AE-FA59-94CD2ECC96F1}"/>
              </a:ext>
            </a:extLst>
          </p:cNvPr>
          <p:cNvSpPr txBox="1">
            <a:spLocks/>
          </p:cNvSpPr>
          <p:nvPr/>
        </p:nvSpPr>
        <p:spPr>
          <a:xfrm>
            <a:off x="0" y="8913488"/>
            <a:ext cx="32512000" cy="2126887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>
            <a:normAutofit/>
          </a:bodyPr>
          <a:lstStyle>
            <a:lvl1pPr marL="0" indent="0" algn="ctr" defTabSz="5120640" rtl="0" eaLnBrk="1" latinLnBrk="0" hangingPunct="1">
              <a:lnSpc>
                <a:spcPct val="90000"/>
              </a:lnSpc>
              <a:spcBef>
                <a:spcPts val="5600"/>
              </a:spcBef>
              <a:buFont typeface="Arial" panose="020B0604020202020204" pitchFamily="34" charset="0"/>
              <a:buNone/>
              <a:defRPr sz="134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560320" indent="0" algn="ctr" defTabSz="5120640" rtl="0" eaLnBrk="1" latinLnBrk="0" hangingPunct="1">
              <a:lnSpc>
                <a:spcPct val="90000"/>
              </a:lnSpc>
              <a:spcBef>
                <a:spcPts val="2800"/>
              </a:spcBef>
              <a:buFont typeface="Arial" panose="020B0604020202020204" pitchFamily="34" charset="0"/>
              <a:buNone/>
              <a:defRPr sz="1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20640" indent="0" algn="ctr" defTabSz="5120640" rtl="0" eaLnBrk="1" latinLnBrk="0" hangingPunct="1">
              <a:lnSpc>
                <a:spcPct val="90000"/>
              </a:lnSpc>
              <a:spcBef>
                <a:spcPts val="2800"/>
              </a:spcBef>
              <a:buFont typeface="Arial" panose="020B0604020202020204" pitchFamily="34" charset="0"/>
              <a:buNone/>
              <a:defRPr sz="100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680960" indent="0" algn="ctr" defTabSz="5120640" rtl="0" eaLnBrk="1" latinLnBrk="0" hangingPunct="1">
              <a:lnSpc>
                <a:spcPct val="90000"/>
              </a:lnSpc>
              <a:spcBef>
                <a:spcPts val="2800"/>
              </a:spcBef>
              <a:buFont typeface="Arial" panose="020B0604020202020204" pitchFamily="34" charset="0"/>
              <a:buNone/>
              <a:defRPr sz="8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41280" indent="0" algn="ctr" defTabSz="5120640" rtl="0" eaLnBrk="1" latinLnBrk="0" hangingPunct="1">
              <a:lnSpc>
                <a:spcPct val="90000"/>
              </a:lnSpc>
              <a:spcBef>
                <a:spcPts val="2800"/>
              </a:spcBef>
              <a:buFont typeface="Arial" panose="020B0604020202020204" pitchFamily="34" charset="0"/>
              <a:buNone/>
              <a:defRPr sz="8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2801600" indent="0" algn="ctr" defTabSz="5120640" rtl="0" eaLnBrk="1" latinLnBrk="0" hangingPunct="1">
              <a:lnSpc>
                <a:spcPct val="90000"/>
              </a:lnSpc>
              <a:spcBef>
                <a:spcPts val="2800"/>
              </a:spcBef>
              <a:buFont typeface="Arial" panose="020B0604020202020204" pitchFamily="34" charset="0"/>
              <a:buNone/>
              <a:defRPr sz="8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361920" indent="0" algn="ctr" defTabSz="5120640" rtl="0" eaLnBrk="1" latinLnBrk="0" hangingPunct="1">
              <a:lnSpc>
                <a:spcPct val="90000"/>
              </a:lnSpc>
              <a:spcBef>
                <a:spcPts val="2800"/>
              </a:spcBef>
              <a:buFont typeface="Arial" panose="020B0604020202020204" pitchFamily="34" charset="0"/>
              <a:buNone/>
              <a:defRPr sz="8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922240" indent="0" algn="ctr" defTabSz="5120640" rtl="0" eaLnBrk="1" latinLnBrk="0" hangingPunct="1">
              <a:lnSpc>
                <a:spcPct val="90000"/>
              </a:lnSpc>
              <a:spcBef>
                <a:spcPts val="2800"/>
              </a:spcBef>
              <a:buFont typeface="Arial" panose="020B0604020202020204" pitchFamily="34" charset="0"/>
              <a:buNone/>
              <a:defRPr sz="8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0482560" indent="0" algn="ctr" defTabSz="5120640" rtl="0" eaLnBrk="1" latinLnBrk="0" hangingPunct="1">
              <a:lnSpc>
                <a:spcPct val="90000"/>
              </a:lnSpc>
              <a:spcBef>
                <a:spcPts val="2800"/>
              </a:spcBef>
              <a:buFont typeface="Arial" panose="020B0604020202020204" pitchFamily="34" charset="0"/>
              <a:buNone/>
              <a:defRPr sz="8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</a:pPr>
            <a:r>
              <a:rPr lang="en-US" sz="10000" b="1" dirty="0"/>
              <a:t>Practitioner Preferences for Smoke Impacts Survey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5D6881C-3688-8144-AE5A-60EF2D0B2768}"/>
              </a:ext>
            </a:extLst>
          </p:cNvPr>
          <p:cNvSpPr txBox="1"/>
          <p:nvPr/>
        </p:nvSpPr>
        <p:spPr>
          <a:xfrm>
            <a:off x="4521200" y="29063511"/>
            <a:ext cx="2346960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000" b="0" i="0" dirty="0">
                <a:solidFill>
                  <a:schemeClr val="tx2">
                    <a:lumMod val="50000"/>
                    <a:lumOff val="50000"/>
                  </a:schemeClr>
                </a:solidFill>
                <a:effectLst/>
                <a:latin typeface="72"/>
              </a:rPr>
              <a:t>https://ufl.qualtrics.com/jfe/form/SV_bxfLNEZ0vR55L26</a:t>
            </a:r>
            <a:endParaRPr lang="en-US" sz="8000" dirty="0">
              <a:solidFill>
                <a:schemeClr val="tx2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F045AFE0-AC5D-F991-C643-B37C2CFD89F3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r="37424" b="1731"/>
          <a:stretch>
            <a:fillRect/>
          </a:stretch>
        </p:blipFill>
        <p:spPr>
          <a:xfrm>
            <a:off x="1" y="34239200"/>
            <a:ext cx="32512000" cy="4093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25546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n old person leaning on a fence in a forest&#10;&#10;Description automatically generated">
            <a:extLst>
              <a:ext uri="{FF2B5EF4-FFF2-40B4-BE49-F238E27FC236}">
                <a16:creationId xmlns:a16="http://schemas.microsoft.com/office/drawing/2014/main" id="{9783D23A-D869-6BA3-5512-7B53FE1DE1C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39"/>
          <a:stretch>
            <a:fillRect/>
          </a:stretch>
        </p:blipFill>
        <p:spPr>
          <a:xfrm>
            <a:off x="-1" y="0"/>
            <a:ext cx="36088309" cy="38404800"/>
          </a:xfrm>
          <a:prstGeom prst="rect">
            <a:avLst/>
          </a:prstGeom>
        </p:spPr>
      </p:pic>
      <p:pic>
        <p:nvPicPr>
          <p:cNvPr id="18" name="Picture 17" descr="A person holding a phone in front of a house&#10;&#10;Description automatically generated">
            <a:extLst>
              <a:ext uri="{FF2B5EF4-FFF2-40B4-BE49-F238E27FC236}">
                <a16:creationId xmlns:a16="http://schemas.microsoft.com/office/drawing/2014/main" id="{1D53C76D-5ED0-AF4A-23D0-EC1D99C0DAF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148"/>
          <a:stretch>
            <a:fillRect/>
          </a:stretch>
        </p:blipFill>
        <p:spPr>
          <a:xfrm flipH="1">
            <a:off x="-1" y="4470178"/>
            <a:ext cx="36088309" cy="3393462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B31DC70-E30B-3439-1E48-97DAC18AE2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51206400" cy="4470178"/>
          </a:xfrm>
          <a:solidFill>
            <a:schemeClr val="bg1"/>
          </a:solidFill>
        </p:spPr>
        <p:txBody>
          <a:bodyPr>
            <a:noAutofit/>
          </a:bodyPr>
          <a:lstStyle/>
          <a:p>
            <a:pPr algn="ctr"/>
            <a:r>
              <a:rPr lang="en-US" sz="19000" dirty="0">
                <a:latin typeface="Bahnschrift SemiBold Condensed" panose="020B0502040204020203" pitchFamily="34" charset="0"/>
              </a:rPr>
              <a:t>Thank you!!! 			Questions: </a:t>
            </a:r>
            <a:r>
              <a:rPr lang="en-US" sz="19000" dirty="0">
                <a:solidFill>
                  <a:srgbClr val="0000FF"/>
                </a:solidFill>
                <a:latin typeface="Bahnschrift SemiBold Condensed" panose="020B0502040204020203" pitchFamily="34" charset="0"/>
              </a:rPr>
              <a:t>p.rodgers1@ufl.edu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8119AF-92DB-57E7-6BAB-9D21A39AA8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703689" y="30581600"/>
            <a:ext cx="14502709" cy="8635999"/>
          </a:xfrm>
        </p:spPr>
        <p:txBody>
          <a:bodyPr>
            <a:normAutofit fontScale="70000" lnSpcReduction="20000"/>
          </a:bodyPr>
          <a:lstStyle/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9600" b="1" dirty="0">
                <a:solidFill>
                  <a:srgbClr val="0000FF"/>
                </a:solidFill>
              </a:rPr>
              <a:t>Phillip Rodgers</a:t>
            </a:r>
            <a:r>
              <a:rPr lang="en-US" sz="9600" dirty="0"/>
              <a:t>, PhD Student, University of Florida, School of Natural Resources and Environment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endParaRPr lang="en-US" sz="9600" dirty="0"/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9600" dirty="0"/>
              <a:t>Advised by: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9600" b="1" dirty="0">
                <a:solidFill>
                  <a:srgbClr val="0000FF"/>
                </a:solidFill>
              </a:rPr>
              <a:t>Dr. Raelene Crandall</a:t>
            </a:r>
            <a:r>
              <a:rPr lang="en-US" sz="9600" dirty="0"/>
              <a:t>, University of Florida, School of Forest, Fisheries, and Geomatics Sciences</a:t>
            </a:r>
          </a:p>
        </p:txBody>
      </p:sp>
      <p:pic>
        <p:nvPicPr>
          <p:cNvPr id="7" name="Graphic 6" descr="Fire with solid fill">
            <a:extLst>
              <a:ext uri="{FF2B5EF4-FFF2-40B4-BE49-F238E27FC236}">
                <a16:creationId xmlns:a16="http://schemas.microsoft.com/office/drawing/2014/main" id="{673B2ECB-ADE0-4611-B025-298DC51598A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5240000" y="-10536519"/>
            <a:ext cx="1890485" cy="1890485"/>
          </a:xfrm>
          <a:prstGeom prst="rect">
            <a:avLst/>
          </a:prstGeom>
        </p:spPr>
      </p:pic>
      <p:pic>
        <p:nvPicPr>
          <p:cNvPr id="11" name="Picture 10" descr="Blue text on a black background&#10;&#10;Description automatically generated">
            <a:extLst>
              <a:ext uri="{FF2B5EF4-FFF2-40B4-BE49-F238E27FC236}">
                <a16:creationId xmlns:a16="http://schemas.microsoft.com/office/drawing/2014/main" id="{873812C6-F1B7-152D-F18C-AC15583976F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44091" y="22052336"/>
            <a:ext cx="14502708" cy="4470178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2" name="Picture 11" descr="A logo of a farm&#10;&#10;Description automatically generated">
            <a:extLst>
              <a:ext uri="{FF2B5EF4-FFF2-40B4-BE49-F238E27FC236}">
                <a16:creationId xmlns:a16="http://schemas.microsoft.com/office/drawing/2014/main" id="{D792B2F1-BBD9-1CA9-937B-18C088E166E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4221"/>
          <a:stretch/>
        </p:blipFill>
        <p:spPr>
          <a:xfrm>
            <a:off x="39098393" y="7320114"/>
            <a:ext cx="9713299" cy="3880075"/>
          </a:xfrm>
          <a:prstGeom prst="rect">
            <a:avLst/>
          </a:prstGeom>
        </p:spPr>
      </p:pic>
      <p:pic>
        <p:nvPicPr>
          <p:cNvPr id="13" name="Picture 12" descr="Text&#10;&#10;Description automatically generated">
            <a:extLst>
              <a:ext uri="{FF2B5EF4-FFF2-40B4-BE49-F238E27FC236}">
                <a16:creationId xmlns:a16="http://schemas.microsoft.com/office/drawing/2014/main" id="{E7CCFEA6-52F8-78F9-04A4-AE47C602CBC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03689" y="14518169"/>
            <a:ext cx="15621910" cy="4684231"/>
          </a:xfrm>
          <a:prstGeom prst="rect">
            <a:avLst/>
          </a:prstGeom>
        </p:spPr>
      </p:pic>
      <p:sp>
        <p:nvSpPr>
          <p:cNvPr id="14" name="Thought Bubble: Cloud 13">
            <a:extLst>
              <a:ext uri="{FF2B5EF4-FFF2-40B4-BE49-F238E27FC236}">
                <a16:creationId xmlns:a16="http://schemas.microsoft.com/office/drawing/2014/main" id="{A6A4154F-341B-2382-E5DC-96BE81E724E6}"/>
              </a:ext>
            </a:extLst>
          </p:cNvPr>
          <p:cNvSpPr/>
          <p:nvPr/>
        </p:nvSpPr>
        <p:spPr>
          <a:xfrm>
            <a:off x="4986191" y="9494173"/>
            <a:ext cx="15572562" cy="13073750"/>
          </a:xfrm>
          <a:prstGeom prst="cloudCallout">
            <a:avLst>
              <a:gd name="adj1" fmla="val 76378"/>
              <a:gd name="adj2" fmla="val 14746"/>
            </a:avLst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0" i="1" dirty="0">
                <a:solidFill>
                  <a:prstClr val="black"/>
                </a:solidFill>
                <a:latin typeface="Comic Sans MS" panose="030F0702030302020204" pitchFamily="66" charset="0"/>
                <a:ea typeface="ADLaM Display" panose="02010000000000000000" pitchFamily="2" charset="0"/>
                <a:cs typeface="ADLaM Display" panose="02010000000000000000" pitchFamily="2" charset="0"/>
              </a:rPr>
              <a:t>What are the </a:t>
            </a:r>
            <a:r>
              <a:rPr lang="en-US" sz="10000" b="1" i="1" dirty="0">
                <a:solidFill>
                  <a:prstClr val="black"/>
                </a:solidFill>
                <a:latin typeface="Comic Sans MS" panose="030F0702030302020204" pitchFamily="66" charset="0"/>
                <a:ea typeface="ADLaM Display" panose="02010000000000000000" pitchFamily="2" charset="0"/>
                <a:cs typeface="ADLaM Display" panose="02010000000000000000" pitchFamily="2" charset="0"/>
              </a:rPr>
              <a:t>public’s preferences </a:t>
            </a:r>
          </a:p>
          <a:p>
            <a:pPr algn="ctr"/>
            <a:r>
              <a:rPr lang="en-US" sz="10000" i="1" dirty="0">
                <a:solidFill>
                  <a:prstClr val="black"/>
                </a:solidFill>
                <a:latin typeface="Comic Sans MS" panose="030F0702030302020204" pitchFamily="66" charset="0"/>
                <a:ea typeface="ADLaM Display" panose="02010000000000000000" pitchFamily="2" charset="0"/>
                <a:cs typeface="ADLaM Display" panose="02010000000000000000" pitchFamily="2" charset="0"/>
              </a:rPr>
              <a:t>for smoke impacts?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E3F7C61C-4D68-DD04-3DB4-0B8520EFBD33}"/>
              </a:ext>
            </a:extLst>
          </p:cNvPr>
          <p:cNvSpPr txBox="1">
            <a:spLocks/>
          </p:cNvSpPr>
          <p:nvPr/>
        </p:nvSpPr>
        <p:spPr>
          <a:xfrm>
            <a:off x="-1" y="5273834"/>
            <a:ext cx="17739354" cy="368693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 anchor="ctr">
            <a:noAutofit/>
          </a:bodyPr>
          <a:lstStyle>
            <a:lvl1pPr algn="l" defTabSz="512064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64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9000" i="1" dirty="0">
                <a:latin typeface="Comic Sans MS" panose="030F0702030302020204" pitchFamily="66" charset="0"/>
              </a:rPr>
              <a:t> Coming soon…</a:t>
            </a:r>
            <a:endParaRPr lang="en-US" sz="19000" i="1" dirty="0">
              <a:solidFill>
                <a:srgbClr val="0000FF"/>
              </a:solidFill>
              <a:latin typeface="Comic Sans MS" panose="030F0702030302020204" pitchFamily="66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DF98242-7E04-A3CD-F737-8C8924D5C5A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716449" y="25079667"/>
            <a:ext cx="18842304" cy="13218453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339D2A26-0D8E-8475-65B8-39C2BAF38F36}"/>
              </a:ext>
            </a:extLst>
          </p:cNvPr>
          <p:cNvSpPr txBox="1"/>
          <p:nvPr/>
        </p:nvSpPr>
        <p:spPr>
          <a:xfrm>
            <a:off x="15801975" y="37653009"/>
            <a:ext cx="80581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Cummins et al., 2023</a:t>
            </a:r>
          </a:p>
        </p:txBody>
      </p:sp>
    </p:spTree>
    <p:extLst>
      <p:ext uri="{BB962C8B-B14F-4D97-AF65-F5344CB8AC3E}">
        <p14:creationId xmlns:p14="http://schemas.microsoft.com/office/powerpoint/2010/main" val="7466478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E84AFC-DFF6-59F7-864A-CBBAF7BC9D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250DCCA2-5646-081E-05ED-BC80B28F96DB}"/>
              </a:ext>
            </a:extLst>
          </p:cNvPr>
          <p:cNvSpPr/>
          <p:nvPr/>
        </p:nvSpPr>
        <p:spPr>
          <a:xfrm>
            <a:off x="0" y="-72136"/>
            <a:ext cx="32512000" cy="384048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A dirt road with trees on either side of it&#10;&#10;AI-generated content may be incorrect.">
            <a:extLst>
              <a:ext uri="{FF2B5EF4-FFF2-40B4-BE49-F238E27FC236}">
                <a16:creationId xmlns:a16="http://schemas.microsoft.com/office/drawing/2014/main" id="{A5BA9715-361A-42E2-6F30-51B8BBD4214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591" b="35714"/>
          <a:stretch>
            <a:fillRect/>
          </a:stretch>
        </p:blipFill>
        <p:spPr>
          <a:xfrm>
            <a:off x="0" y="-29464"/>
            <a:ext cx="32512000" cy="5777888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CBA2F42-977E-A455-3C8A-AA04F24D4C31}"/>
              </a:ext>
            </a:extLst>
          </p:cNvPr>
          <p:cNvSpPr txBox="1"/>
          <p:nvPr/>
        </p:nvSpPr>
        <p:spPr>
          <a:xfrm>
            <a:off x="33440914" y="645200"/>
            <a:ext cx="17700172" cy="413343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5000" b="1" dirty="0"/>
              <a:t> Smoke Impact    </a:t>
            </a:r>
          </a:p>
          <a:p>
            <a:pPr algn="ctr"/>
            <a:r>
              <a:rPr lang="en-US" sz="15000" b="1" dirty="0"/>
              <a:t> Tradeoffs</a:t>
            </a:r>
          </a:p>
          <a:p>
            <a:r>
              <a:rPr lang="en-US" sz="12000" b="1" dirty="0"/>
              <a:t>Frequency</a:t>
            </a:r>
          </a:p>
          <a:p>
            <a:pPr marL="1600200" lvl="1" indent="-1143000">
              <a:buFont typeface="Arial" panose="020B0604020202020204" pitchFamily="34" charset="0"/>
              <a:buChar char="•"/>
            </a:pPr>
            <a:r>
              <a:rPr lang="en-US" sz="10000" b="1" dirty="0"/>
              <a:t>Low</a:t>
            </a:r>
            <a:r>
              <a:rPr lang="en-US" sz="10000" dirty="0"/>
              <a:t> 1-2 days/week</a:t>
            </a:r>
          </a:p>
          <a:p>
            <a:pPr marL="1600200" lvl="1" indent="-1143000">
              <a:buFont typeface="Arial" panose="020B0604020202020204" pitchFamily="34" charset="0"/>
              <a:buChar char="•"/>
            </a:pPr>
            <a:r>
              <a:rPr lang="en-US" sz="10000" b="1" dirty="0"/>
              <a:t>Moderate</a:t>
            </a:r>
            <a:r>
              <a:rPr lang="en-US" sz="10000" dirty="0"/>
              <a:t> 3-4 days/week</a:t>
            </a:r>
          </a:p>
          <a:p>
            <a:pPr marL="1600200" lvl="1" indent="-1143000">
              <a:buFont typeface="Arial" panose="020B0604020202020204" pitchFamily="34" charset="0"/>
              <a:buChar char="•"/>
            </a:pPr>
            <a:r>
              <a:rPr lang="en-US" sz="10000" b="1" dirty="0"/>
              <a:t>High</a:t>
            </a:r>
            <a:r>
              <a:rPr lang="en-US" sz="10000" dirty="0"/>
              <a:t> 5-7 days/week</a:t>
            </a:r>
          </a:p>
          <a:p>
            <a:pPr marL="1143000" indent="-1143000">
              <a:buFont typeface="Arial" panose="020B0604020202020204" pitchFamily="34" charset="0"/>
              <a:buChar char="•"/>
            </a:pPr>
            <a:endParaRPr lang="en-US" sz="12000" dirty="0"/>
          </a:p>
          <a:p>
            <a:r>
              <a:rPr lang="en-US" sz="12000" b="1" dirty="0"/>
              <a:t>Intensity</a:t>
            </a:r>
          </a:p>
          <a:p>
            <a:pPr marL="1600200" lvl="1" indent="-1143000">
              <a:buFont typeface="Arial" panose="020B0604020202020204" pitchFamily="34" charset="0"/>
              <a:buChar char="•"/>
            </a:pPr>
            <a:r>
              <a:rPr lang="en-US" sz="10000" b="1" dirty="0"/>
              <a:t>Low</a:t>
            </a:r>
            <a:r>
              <a:rPr lang="en-US" sz="10000" dirty="0"/>
              <a:t> AQI &lt; 50, no concerns</a:t>
            </a:r>
          </a:p>
          <a:p>
            <a:pPr marL="1600200" lvl="1" indent="-1143000">
              <a:buFont typeface="Arial" panose="020B0604020202020204" pitchFamily="34" charset="0"/>
              <a:buChar char="•"/>
            </a:pPr>
            <a:r>
              <a:rPr lang="en-US" sz="10000" b="1" dirty="0"/>
              <a:t>Moderate</a:t>
            </a:r>
            <a:r>
              <a:rPr lang="en-US" sz="10000" dirty="0"/>
              <a:t> AQI 50 – 100, some concerns for vulnerable </a:t>
            </a:r>
          </a:p>
          <a:p>
            <a:pPr marL="1600200" lvl="1" indent="-1143000">
              <a:buFont typeface="Arial" panose="020B0604020202020204" pitchFamily="34" charset="0"/>
              <a:buChar char="•"/>
            </a:pPr>
            <a:r>
              <a:rPr lang="en-US" sz="10000" b="1" dirty="0"/>
              <a:t>High </a:t>
            </a:r>
            <a:r>
              <a:rPr lang="en-US" sz="10000" dirty="0"/>
              <a:t>AQI &gt; 100, concerns for more people</a:t>
            </a:r>
          </a:p>
          <a:p>
            <a:pPr marL="1143000" indent="-1143000">
              <a:buFont typeface="Arial" panose="020B0604020202020204" pitchFamily="34" charset="0"/>
              <a:buChar char="•"/>
            </a:pPr>
            <a:endParaRPr lang="en-US" sz="12000" dirty="0"/>
          </a:p>
          <a:p>
            <a:r>
              <a:rPr lang="en-US" sz="12000" b="1" dirty="0"/>
              <a:t>Severe Wildfire Risk Reduction</a:t>
            </a:r>
          </a:p>
          <a:p>
            <a:pPr marL="1600200" lvl="1" indent="-1143000">
              <a:buFont typeface="Arial" panose="020B0604020202020204" pitchFamily="34" charset="0"/>
              <a:buChar char="•"/>
            </a:pPr>
            <a:r>
              <a:rPr lang="en-US" sz="10000" b="1" dirty="0"/>
              <a:t>Low</a:t>
            </a:r>
            <a:r>
              <a:rPr lang="en-US" sz="10000" dirty="0"/>
              <a:t> minimal reduction</a:t>
            </a:r>
          </a:p>
          <a:p>
            <a:pPr marL="1600200" lvl="1" indent="-1143000">
              <a:buFont typeface="Arial" panose="020B0604020202020204" pitchFamily="34" charset="0"/>
              <a:buChar char="•"/>
            </a:pPr>
            <a:r>
              <a:rPr lang="en-US" sz="10000" b="1" dirty="0"/>
              <a:t>Moderate</a:t>
            </a:r>
            <a:r>
              <a:rPr lang="en-US" sz="10000" dirty="0"/>
              <a:t> reduction</a:t>
            </a:r>
          </a:p>
          <a:p>
            <a:pPr marL="1600200" lvl="1" indent="-1143000">
              <a:buFont typeface="Arial" panose="020B0604020202020204" pitchFamily="34" charset="0"/>
              <a:buChar char="•"/>
            </a:pPr>
            <a:r>
              <a:rPr lang="en-US" sz="10000" b="1" dirty="0"/>
              <a:t>High</a:t>
            </a:r>
            <a:r>
              <a:rPr lang="en-US" sz="10000" dirty="0"/>
              <a:t> greatly reduces risk</a:t>
            </a:r>
          </a:p>
          <a:p>
            <a:pPr marL="1143000" indent="-1143000">
              <a:buFont typeface="Arial" panose="020B0604020202020204" pitchFamily="34" charset="0"/>
              <a:buChar char="•"/>
            </a:pPr>
            <a:endParaRPr lang="en-US" sz="12000" dirty="0"/>
          </a:p>
          <a:p>
            <a:endParaRPr lang="en-US" sz="12000" dirty="0"/>
          </a:p>
          <a:p>
            <a:endParaRPr lang="en-US" sz="12000" dirty="0"/>
          </a:p>
        </p:txBody>
      </p:sp>
      <p:pic>
        <p:nvPicPr>
          <p:cNvPr id="6" name="Picture 5" descr="Qr code&#10;&#10;AI-generated content may be incorrect.">
            <a:extLst>
              <a:ext uri="{FF2B5EF4-FFF2-40B4-BE49-F238E27FC236}">
                <a16:creationId xmlns:a16="http://schemas.microsoft.com/office/drawing/2014/main" id="{9E259996-B4C9-68DA-CF10-F5442A9700F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76105" y="12776848"/>
            <a:ext cx="15159790" cy="15159790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5F2850CD-FCC4-B2A3-1379-960707AA6A10}"/>
              </a:ext>
            </a:extLst>
          </p:cNvPr>
          <p:cNvSpPr txBox="1">
            <a:spLocks/>
          </p:cNvSpPr>
          <p:nvPr/>
        </p:nvSpPr>
        <p:spPr>
          <a:xfrm>
            <a:off x="0" y="-812800"/>
            <a:ext cx="32512000" cy="5000699"/>
          </a:xfrm>
          <a:prstGeom prst="rect">
            <a:avLst/>
          </a:prstGeom>
          <a:noFill/>
        </p:spPr>
        <p:txBody>
          <a:bodyPr vert="horz" lIns="91440" tIns="45720" rIns="91440" bIns="45720" rtlCol="0" anchor="b">
            <a:noAutofit/>
          </a:bodyPr>
          <a:lstStyle>
            <a:lvl1pPr algn="ctr" defTabSz="512064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5000" b="1" dirty="0">
                <a:solidFill>
                  <a:schemeClr val="bg1"/>
                </a:solidFill>
              </a:rPr>
              <a:t>Scan the QR Code &amp; Take the Survey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EF39B245-8722-CEC0-8285-7AA0A5B20F85}"/>
              </a:ext>
            </a:extLst>
          </p:cNvPr>
          <p:cNvSpPr txBox="1">
            <a:spLocks/>
          </p:cNvSpPr>
          <p:nvPr/>
        </p:nvSpPr>
        <p:spPr>
          <a:xfrm>
            <a:off x="0" y="8913488"/>
            <a:ext cx="32512000" cy="2126887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>
            <a:normAutofit/>
          </a:bodyPr>
          <a:lstStyle>
            <a:lvl1pPr marL="0" indent="0" algn="ctr" defTabSz="5120640" rtl="0" eaLnBrk="1" latinLnBrk="0" hangingPunct="1">
              <a:lnSpc>
                <a:spcPct val="90000"/>
              </a:lnSpc>
              <a:spcBef>
                <a:spcPts val="5600"/>
              </a:spcBef>
              <a:buFont typeface="Arial" panose="020B0604020202020204" pitchFamily="34" charset="0"/>
              <a:buNone/>
              <a:defRPr sz="134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560320" indent="0" algn="ctr" defTabSz="5120640" rtl="0" eaLnBrk="1" latinLnBrk="0" hangingPunct="1">
              <a:lnSpc>
                <a:spcPct val="90000"/>
              </a:lnSpc>
              <a:spcBef>
                <a:spcPts val="2800"/>
              </a:spcBef>
              <a:buFont typeface="Arial" panose="020B0604020202020204" pitchFamily="34" charset="0"/>
              <a:buNone/>
              <a:defRPr sz="1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20640" indent="0" algn="ctr" defTabSz="5120640" rtl="0" eaLnBrk="1" latinLnBrk="0" hangingPunct="1">
              <a:lnSpc>
                <a:spcPct val="90000"/>
              </a:lnSpc>
              <a:spcBef>
                <a:spcPts val="2800"/>
              </a:spcBef>
              <a:buFont typeface="Arial" panose="020B0604020202020204" pitchFamily="34" charset="0"/>
              <a:buNone/>
              <a:defRPr sz="100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680960" indent="0" algn="ctr" defTabSz="5120640" rtl="0" eaLnBrk="1" latinLnBrk="0" hangingPunct="1">
              <a:lnSpc>
                <a:spcPct val="90000"/>
              </a:lnSpc>
              <a:spcBef>
                <a:spcPts val="2800"/>
              </a:spcBef>
              <a:buFont typeface="Arial" panose="020B0604020202020204" pitchFamily="34" charset="0"/>
              <a:buNone/>
              <a:defRPr sz="8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41280" indent="0" algn="ctr" defTabSz="5120640" rtl="0" eaLnBrk="1" latinLnBrk="0" hangingPunct="1">
              <a:lnSpc>
                <a:spcPct val="90000"/>
              </a:lnSpc>
              <a:spcBef>
                <a:spcPts val="2800"/>
              </a:spcBef>
              <a:buFont typeface="Arial" panose="020B0604020202020204" pitchFamily="34" charset="0"/>
              <a:buNone/>
              <a:defRPr sz="8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2801600" indent="0" algn="ctr" defTabSz="5120640" rtl="0" eaLnBrk="1" latinLnBrk="0" hangingPunct="1">
              <a:lnSpc>
                <a:spcPct val="90000"/>
              </a:lnSpc>
              <a:spcBef>
                <a:spcPts val="2800"/>
              </a:spcBef>
              <a:buFont typeface="Arial" panose="020B0604020202020204" pitchFamily="34" charset="0"/>
              <a:buNone/>
              <a:defRPr sz="8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361920" indent="0" algn="ctr" defTabSz="5120640" rtl="0" eaLnBrk="1" latinLnBrk="0" hangingPunct="1">
              <a:lnSpc>
                <a:spcPct val="90000"/>
              </a:lnSpc>
              <a:spcBef>
                <a:spcPts val="2800"/>
              </a:spcBef>
              <a:buFont typeface="Arial" panose="020B0604020202020204" pitchFamily="34" charset="0"/>
              <a:buNone/>
              <a:defRPr sz="8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922240" indent="0" algn="ctr" defTabSz="5120640" rtl="0" eaLnBrk="1" latinLnBrk="0" hangingPunct="1">
              <a:lnSpc>
                <a:spcPct val="90000"/>
              </a:lnSpc>
              <a:spcBef>
                <a:spcPts val="2800"/>
              </a:spcBef>
              <a:buFont typeface="Arial" panose="020B0604020202020204" pitchFamily="34" charset="0"/>
              <a:buNone/>
              <a:defRPr sz="8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0482560" indent="0" algn="ctr" defTabSz="5120640" rtl="0" eaLnBrk="1" latinLnBrk="0" hangingPunct="1">
              <a:lnSpc>
                <a:spcPct val="90000"/>
              </a:lnSpc>
              <a:spcBef>
                <a:spcPts val="2800"/>
              </a:spcBef>
              <a:buFont typeface="Arial" panose="020B0604020202020204" pitchFamily="34" charset="0"/>
              <a:buNone/>
              <a:defRPr sz="8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</a:pPr>
            <a:r>
              <a:rPr lang="en-US" sz="10000" b="1" dirty="0"/>
              <a:t>Practitioner Preferences for Smoke Impacts Survey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BAA5846-1280-4D96-3E3C-98D3E272D039}"/>
              </a:ext>
            </a:extLst>
          </p:cNvPr>
          <p:cNvSpPr txBox="1"/>
          <p:nvPr/>
        </p:nvSpPr>
        <p:spPr>
          <a:xfrm>
            <a:off x="4521200" y="29063511"/>
            <a:ext cx="2346960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000" b="0" i="0" dirty="0">
                <a:solidFill>
                  <a:schemeClr val="tx2">
                    <a:lumMod val="50000"/>
                    <a:lumOff val="50000"/>
                  </a:schemeClr>
                </a:solidFill>
                <a:effectLst/>
                <a:latin typeface="72"/>
              </a:rPr>
              <a:t>https://ufl.qualtrics.com/jfe/form/SV_bxfLNEZ0vR55L26</a:t>
            </a:r>
            <a:endParaRPr lang="en-US" sz="8000" dirty="0">
              <a:solidFill>
                <a:schemeClr val="tx2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BCFF25A3-46DF-5F59-FB14-30F74DEAF563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r="37424" b="1731"/>
          <a:stretch>
            <a:fillRect/>
          </a:stretch>
        </p:blipFill>
        <p:spPr>
          <a:xfrm>
            <a:off x="1" y="34239200"/>
            <a:ext cx="32512000" cy="4093464"/>
          </a:xfrm>
          <a:prstGeom prst="rect">
            <a:avLst/>
          </a:prstGeom>
        </p:spPr>
      </p:pic>
      <p:pic>
        <p:nvPicPr>
          <p:cNvPr id="13" name="The%20Chass%20v2%20ext%20v2">
            <a:hlinkClick r:id="" action="ppaction://media"/>
            <a:extLst>
              <a:ext uri="{FF2B5EF4-FFF2-40B4-BE49-F238E27FC236}">
                <a16:creationId xmlns:a16="http://schemas.microsoft.com/office/drawing/2014/main" id="{D0E7CEDB-27E8-0C62-6D3F-63839460540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30957837" y="31825712"/>
            <a:ext cx="487363" cy="487363"/>
          </a:xfrm>
          <a:prstGeom prst="rect">
            <a:avLst/>
          </a:prstGeom>
        </p:spPr>
      </p:pic>
      <p:pic>
        <p:nvPicPr>
          <p:cNvPr id="14" name="Wildfire Lines A ext v1.2.1.2">
            <a:hlinkClick r:id="" action="ppaction://media"/>
            <a:extLst>
              <a:ext uri="{FF2B5EF4-FFF2-40B4-BE49-F238E27FC236}">
                <a16:creationId xmlns:a16="http://schemas.microsoft.com/office/drawing/2014/main" id="{23AAC0B4-64D5-A2DD-BE5F-877C30D86ED5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30957836" y="33053739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30028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6728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96728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96728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audio>
              <p:cMediaNode vol="8000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77FD9A-A1E4-0B1F-FD11-152A1E1C35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Text&#10;&#10;AI-generated content may be incorrect.">
            <a:extLst>
              <a:ext uri="{FF2B5EF4-FFF2-40B4-BE49-F238E27FC236}">
                <a16:creationId xmlns:a16="http://schemas.microsoft.com/office/drawing/2014/main" id="{6E374643-8D63-59F5-7535-A0467FA3BA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51206400" cy="34137600"/>
          </a:xfrm>
          <a:prstGeom prst="rect">
            <a:avLst/>
          </a:prstGeom>
        </p:spPr>
      </p:pic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84627D15-A2BD-9521-937F-B6528832C6B1}"/>
              </a:ext>
            </a:extLst>
          </p:cNvPr>
          <p:cNvSpPr/>
          <p:nvPr/>
        </p:nvSpPr>
        <p:spPr>
          <a:xfrm>
            <a:off x="1819997" y="353281"/>
            <a:ext cx="47566406" cy="5641119"/>
          </a:xfrm>
          <a:prstGeom prst="roundRect">
            <a:avLst/>
          </a:prstGeom>
          <a:solidFill>
            <a:schemeClr val="tx1">
              <a:lumMod val="85000"/>
              <a:lumOff val="15000"/>
            </a:schemeClr>
          </a:solidFill>
          <a:ln w="23495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5000" dirty="0">
                <a:effectLst>
                  <a:outerShdw blurRad="228600" dist="50800" dir="5400000" algn="ctr" rotWithShape="0">
                    <a:schemeClr val="tx1"/>
                  </a:outerShdw>
                </a:effectLst>
                <a:latin typeface="Arial Black" panose="020B0A040201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What will YOU choose?</a:t>
            </a:r>
          </a:p>
        </p:txBody>
      </p:sp>
      <p:pic>
        <p:nvPicPr>
          <p:cNvPr id="10" name="Picture 9" descr="Text&#10;&#10;Description automatically generated">
            <a:extLst>
              <a:ext uri="{FF2B5EF4-FFF2-40B4-BE49-F238E27FC236}">
                <a16:creationId xmlns:a16="http://schemas.microsoft.com/office/drawing/2014/main" id="{32B85189-CC1D-86BD-80B2-96E5F0A4EF0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08552" y="34338489"/>
            <a:ext cx="12382955" cy="3713030"/>
          </a:xfrm>
          <a:prstGeom prst="rect">
            <a:avLst/>
          </a:prstGeom>
        </p:spPr>
      </p:pic>
      <p:pic>
        <p:nvPicPr>
          <p:cNvPr id="11" name="Picture 10" descr="Blue text on a black background&#10;&#10;Description automatically generated">
            <a:extLst>
              <a:ext uri="{FF2B5EF4-FFF2-40B4-BE49-F238E27FC236}">
                <a16:creationId xmlns:a16="http://schemas.microsoft.com/office/drawing/2014/main" id="{9D440BB2-9F35-4258-CD33-8D33824FD40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91507" y="34863123"/>
            <a:ext cx="9713299" cy="2993936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93D1A183-7B60-5027-FD0C-DB6AAB653120}"/>
              </a:ext>
            </a:extLst>
          </p:cNvPr>
          <p:cNvSpPr txBox="1">
            <a:spLocks/>
          </p:cNvSpPr>
          <p:nvPr/>
        </p:nvSpPr>
        <p:spPr>
          <a:xfrm>
            <a:off x="1201594" y="34449427"/>
            <a:ext cx="14107885" cy="39553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280160" indent="-1280160" algn="l" defTabSz="5120640" rtl="0" eaLnBrk="1" latinLnBrk="0" hangingPunct="1">
              <a:lnSpc>
                <a:spcPct val="90000"/>
              </a:lnSpc>
              <a:spcBef>
                <a:spcPts val="5600"/>
              </a:spcBef>
              <a:buFont typeface="Arial" panose="020B0604020202020204" pitchFamily="34" charset="0"/>
              <a:buChar char="•"/>
              <a:defRPr sz="156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40480" indent="-1280160" algn="l" defTabSz="5120640" rtl="0" eaLnBrk="1" latinLnBrk="0" hangingPunct="1">
              <a:lnSpc>
                <a:spcPct val="90000"/>
              </a:lnSpc>
              <a:spcBef>
                <a:spcPts val="2800"/>
              </a:spcBef>
              <a:buFont typeface="Arial" panose="020B0604020202020204" pitchFamily="34" charset="0"/>
              <a:buChar char="•"/>
              <a:defRPr sz="134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00800" indent="-1280160" algn="l" defTabSz="5120640" rtl="0" eaLnBrk="1" latinLnBrk="0" hangingPunct="1">
              <a:lnSpc>
                <a:spcPct val="90000"/>
              </a:lnSpc>
              <a:spcBef>
                <a:spcPts val="2800"/>
              </a:spcBef>
              <a:buFont typeface="Arial" panose="020B0604020202020204" pitchFamily="34" charset="0"/>
              <a:buChar char="•"/>
              <a:defRPr sz="1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961120" indent="-1280160" algn="l" defTabSz="5120640" rtl="0" eaLnBrk="1" latinLnBrk="0" hangingPunct="1">
              <a:lnSpc>
                <a:spcPct val="90000"/>
              </a:lnSpc>
              <a:spcBef>
                <a:spcPts val="2800"/>
              </a:spcBef>
              <a:buFont typeface="Arial" panose="020B0604020202020204" pitchFamily="34" charset="0"/>
              <a:buChar char="•"/>
              <a:defRPr sz="100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21440" indent="-1280160" algn="l" defTabSz="5120640" rtl="0" eaLnBrk="1" latinLnBrk="0" hangingPunct="1">
              <a:lnSpc>
                <a:spcPct val="90000"/>
              </a:lnSpc>
              <a:spcBef>
                <a:spcPts val="2800"/>
              </a:spcBef>
              <a:buFont typeface="Arial" panose="020B0604020202020204" pitchFamily="34" charset="0"/>
              <a:buChar char="•"/>
              <a:defRPr sz="100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081760" indent="-1280160" algn="l" defTabSz="5120640" rtl="0" eaLnBrk="1" latinLnBrk="0" hangingPunct="1">
              <a:lnSpc>
                <a:spcPct val="90000"/>
              </a:lnSpc>
              <a:spcBef>
                <a:spcPts val="2800"/>
              </a:spcBef>
              <a:buFont typeface="Arial" panose="020B0604020202020204" pitchFamily="34" charset="0"/>
              <a:buChar char="•"/>
              <a:defRPr sz="100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642080" indent="-1280160" algn="l" defTabSz="5120640" rtl="0" eaLnBrk="1" latinLnBrk="0" hangingPunct="1">
              <a:lnSpc>
                <a:spcPct val="90000"/>
              </a:lnSpc>
              <a:spcBef>
                <a:spcPts val="2800"/>
              </a:spcBef>
              <a:buFont typeface="Arial" panose="020B0604020202020204" pitchFamily="34" charset="0"/>
              <a:buChar char="•"/>
              <a:defRPr sz="100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02400" indent="-1280160" algn="l" defTabSz="5120640" rtl="0" eaLnBrk="1" latinLnBrk="0" hangingPunct="1">
              <a:lnSpc>
                <a:spcPct val="90000"/>
              </a:lnSpc>
              <a:spcBef>
                <a:spcPts val="2800"/>
              </a:spcBef>
              <a:buFont typeface="Arial" panose="020B0604020202020204" pitchFamily="34" charset="0"/>
              <a:buChar char="•"/>
              <a:defRPr sz="100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762720" indent="-1280160" algn="l" defTabSz="5120640" rtl="0" eaLnBrk="1" latinLnBrk="0" hangingPunct="1">
              <a:lnSpc>
                <a:spcPct val="90000"/>
              </a:lnSpc>
              <a:spcBef>
                <a:spcPts val="2800"/>
              </a:spcBef>
              <a:buFont typeface="Arial" panose="020B0604020202020204" pitchFamily="34" charset="0"/>
              <a:buChar char="•"/>
              <a:defRPr sz="100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z="4000" b="1" dirty="0">
                <a:solidFill>
                  <a:srgbClr val="0000FF"/>
                </a:solidFill>
              </a:rPr>
              <a:t>Phillip Rodgers</a:t>
            </a:r>
            <a:r>
              <a:rPr lang="en-US" sz="3200" dirty="0"/>
              <a:t>, PhD Student, University of Florida, School of Natural Resources and Environment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endParaRPr lang="en-US" sz="3200" dirty="0"/>
          </a:p>
          <a:p>
            <a:pPr marL="0" indent="0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z="3200" dirty="0"/>
              <a:t>Advised by: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z="4000" b="1" dirty="0">
                <a:solidFill>
                  <a:srgbClr val="0000FF"/>
                </a:solidFill>
              </a:rPr>
              <a:t>Dr. Raelene Crandall</a:t>
            </a:r>
            <a:r>
              <a:rPr lang="en-US" sz="3200" dirty="0"/>
              <a:t>, University of Florida, School of Forest, Fisheries, and Geomatic Sciences</a:t>
            </a:r>
          </a:p>
        </p:txBody>
      </p:sp>
      <p:pic>
        <p:nvPicPr>
          <p:cNvPr id="12" name="Picture 11" descr="Logo, company name&#10;&#10;AI-generated content may be incorrect.">
            <a:extLst>
              <a:ext uri="{FF2B5EF4-FFF2-40B4-BE49-F238E27FC236}">
                <a16:creationId xmlns:a16="http://schemas.microsoft.com/office/drawing/2014/main" id="{609280DD-B06E-FD26-C06E-314C12D6397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53656" y="34449427"/>
            <a:ext cx="8906152" cy="3803120"/>
          </a:xfrm>
          <a:prstGeom prst="rect">
            <a:avLst/>
          </a:prstGeom>
        </p:spPr>
      </p:pic>
      <p:pic>
        <p:nvPicPr>
          <p:cNvPr id="3" name="Picture 2" descr="Qr code&#10;&#10;AI-generated content may be incorrect.">
            <a:extLst>
              <a:ext uri="{FF2B5EF4-FFF2-40B4-BE49-F238E27FC236}">
                <a16:creationId xmlns:a16="http://schemas.microsoft.com/office/drawing/2014/main" id="{3FAC977F-6E07-C323-8467-0DDED810EBF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24319" y="19202400"/>
            <a:ext cx="11115575" cy="11115575"/>
          </a:xfrm>
          <a:prstGeom prst="rect">
            <a:avLst/>
          </a:prstGeom>
        </p:spPr>
      </p:pic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4BC0C89E-8B73-05D7-B9FB-835D07F56D29}"/>
              </a:ext>
            </a:extLst>
          </p:cNvPr>
          <p:cNvSpPr/>
          <p:nvPr/>
        </p:nvSpPr>
        <p:spPr>
          <a:xfrm>
            <a:off x="1" y="30528202"/>
            <a:ext cx="51206399" cy="2993936"/>
          </a:xfrm>
          <a:prstGeom prst="roundRect">
            <a:avLst/>
          </a:prstGeom>
          <a:solidFill>
            <a:schemeClr val="tx1">
              <a:lumMod val="85000"/>
              <a:lumOff val="15000"/>
              <a:alpha val="92000"/>
            </a:schemeClr>
          </a:solidFill>
          <a:ln w="23495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dirty="0">
                <a:effectLst>
                  <a:outerShdw blurRad="228600" dist="50800" dir="5400000" algn="ctr" rotWithShape="0">
                    <a:schemeClr val="tx1"/>
                  </a:outerShdw>
                </a:effectLst>
                <a:latin typeface="Arial Black" panose="020B0A040201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Scan the QR code to take our 5-minute survey to help us determine practitioner preferences for Rx fire smoke impacts </a:t>
            </a:r>
          </a:p>
        </p:txBody>
      </p:sp>
    </p:spTree>
    <p:extLst>
      <p:ext uri="{BB962C8B-B14F-4D97-AF65-F5344CB8AC3E}">
        <p14:creationId xmlns:p14="http://schemas.microsoft.com/office/powerpoint/2010/main" val="146270809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4499D27E99084438FFF3CBE5F9C4F10" ma:contentTypeVersion="14" ma:contentTypeDescription="Create a new document." ma:contentTypeScope="" ma:versionID="456ccade143efb0c53f2bff96ad49481">
  <xsd:schema xmlns:xsd="http://www.w3.org/2001/XMLSchema" xmlns:xs="http://www.w3.org/2001/XMLSchema" xmlns:p="http://schemas.microsoft.com/office/2006/metadata/properties" xmlns:ns3="28bee325-67cc-4222-8a15-ed38d19446b9" xmlns:ns4="5f850020-7dd1-489f-83be-30beef16d824" targetNamespace="http://schemas.microsoft.com/office/2006/metadata/properties" ma:root="true" ma:fieldsID="e40297ec17073dab67738bc1367ac57e" ns3:_="" ns4:_="">
    <xsd:import namespace="28bee325-67cc-4222-8a15-ed38d19446b9"/>
    <xsd:import namespace="5f850020-7dd1-489f-83be-30beef16d824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ObjectDetectorVersions" minOccurs="0"/>
                <xsd:element ref="ns3:_activity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AutoTags" minOccurs="0"/>
                <xsd:element ref="ns3:MediaLengthInSeconds" minOccurs="0"/>
                <xsd:element ref="ns3:MediaServiceSystemTag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bee325-67cc-4222-8a15-ed38d19446b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_activity" ma:index="14" nillable="true" ma:displayName="_activity" ma:hidden="true" ma:internalName="_activity">
      <xsd:simpleType>
        <xsd:restriction base="dms:Note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AutoTags" ma:index="18" nillable="true" ma:displayName="Tags" ma:internalName="MediaServiceAutoTags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ystemTags" ma:index="20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f850020-7dd1-489f-83be-30beef16d82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28bee325-67cc-4222-8a15-ed38d19446b9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99F563D4-A16C-4985-B676-6A530BEFDA6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8bee325-67cc-4222-8a15-ed38d19446b9"/>
    <ds:schemaRef ds:uri="5f850020-7dd1-489f-83be-30beef16d82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6010F64B-7410-4E9D-A284-8CC7984B0E2C}">
  <ds:schemaRefs>
    <ds:schemaRef ds:uri="http://schemas.openxmlformats.org/package/2006/metadata/core-properties"/>
    <ds:schemaRef ds:uri="http://www.w3.org/XML/1998/namespace"/>
    <ds:schemaRef ds:uri="http://schemas.microsoft.com/office/2006/documentManagement/types"/>
    <ds:schemaRef ds:uri="5f850020-7dd1-489f-83be-30beef16d824"/>
    <ds:schemaRef ds:uri="http://schemas.microsoft.com/office/2006/metadata/properties"/>
    <ds:schemaRef ds:uri="http://purl.org/dc/elements/1.1/"/>
    <ds:schemaRef ds:uri="http://purl.org/dc/dcmitype/"/>
    <ds:schemaRef ds:uri="http://schemas.microsoft.com/office/infopath/2007/PartnerControls"/>
    <ds:schemaRef ds:uri="28bee325-67cc-4222-8a15-ed38d19446b9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FAECE92E-A467-4C40-B917-C675594D1BC3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11980</TotalTime>
  <Words>944</Words>
  <Application>Microsoft Office PowerPoint</Application>
  <PresentationFormat>Custom</PresentationFormat>
  <Paragraphs>140</Paragraphs>
  <Slides>9</Slides>
  <Notes>7</Notes>
  <HiddenSlides>0</HiddenSlides>
  <MMClips>2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8" baseType="lpstr">
      <vt:lpstr>72</vt:lpstr>
      <vt:lpstr>Aptos</vt:lpstr>
      <vt:lpstr>Aptos Display</vt:lpstr>
      <vt:lpstr>Arial</vt:lpstr>
      <vt:lpstr>Arial Black</vt:lpstr>
      <vt:lpstr>Bahnschrift SemiBold Condensed</vt:lpstr>
      <vt:lpstr>Calibri</vt:lpstr>
      <vt:lpstr>Comic Sans MS</vt:lpstr>
      <vt:lpstr>Office Theme</vt:lpstr>
      <vt:lpstr>PowerPoint Presentation</vt:lpstr>
      <vt:lpstr>Phillip Rodgers</vt:lpstr>
      <vt:lpstr>PowerPoint Presentation</vt:lpstr>
      <vt:lpstr>PowerPoint Presentation</vt:lpstr>
      <vt:lpstr>PowerPoint Presentation</vt:lpstr>
      <vt:lpstr>PowerPoint Presentation</vt:lpstr>
      <vt:lpstr>Thank you!!!    Questions: p.rodgers1@ufl.edu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Rodgers, Phillip</dc:creator>
  <cp:lastModifiedBy>Rodgers, Phillip</cp:lastModifiedBy>
  <cp:revision>21</cp:revision>
  <dcterms:created xsi:type="dcterms:W3CDTF">2024-08-26T13:37:04Z</dcterms:created>
  <dcterms:modified xsi:type="dcterms:W3CDTF">2025-10-17T14:24:40Z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0x01010034499D27E99084438FFF3CBE5F9C4F10</vt:lpwstr>
  </property>
</Properties>
</file>