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389" r:id="rId3"/>
    <p:sldId id="260" r:id="rId4"/>
    <p:sldId id="279" r:id="rId5"/>
    <p:sldId id="387" r:id="rId6"/>
    <p:sldId id="383" r:id="rId7"/>
    <p:sldId id="280" r:id="rId8"/>
    <p:sldId id="388" r:id="rId9"/>
    <p:sldId id="384" r:id="rId10"/>
    <p:sldId id="385" r:id="rId11"/>
    <p:sldId id="296" r:id="rId12"/>
    <p:sldId id="390" r:id="rId13"/>
    <p:sldId id="391" r:id="rId14"/>
    <p:sldId id="298" r:id="rId15"/>
    <p:sldId id="392" r:id="rId16"/>
    <p:sldId id="25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4A7314-9B44-4967-921F-DC6A365DFCB1}" v="60" dt="2025-10-08T00:32:47.1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oogle.com/search?q=polycyclic+aromatic+hydrocarbons+%28PAHs%29&amp;rlz=1C1SQJL_enUS886US886&amp;oq=WILDLAND+FIREFIGHTER+CANCER&amp;gs_lcrp=EgZjaHJvbWUqBwgBEAAYgAQyBggAEEUYOTIHCAEQABiABDIHCAIQABiABDIICAMQABgWGB4yCAgEEAAYFhgeMg0IBRAAGIYDGIAEGIoFMg0IBhAAGIYDGIAEGIoFMg0IBxAAGIYDGIAEGIoFMg0ICBAAGIYDGIAEGIoFMgcICRAAGO8F0gEKMTMxODlqMGoxNagCDLACAfEFIhBfnWQkUI4&amp;sourceid=chrome&amp;ie=UTF-8&amp;mstk=AUtExfDlONNjMNXYcfDR6en6sdYW-Z6Yq0DtrUpY8ihaOuMeRzbWkAv88RYUq0n65QO52OmfEVLSI07Z4ainjc-Sce4dXiv2RIxM5rbLr7yMNPH8xmLPOLQXXJXcyD2MRGyPxSDwreXNdsjG-_VxI60YIU9qCVJ65YLWOyJEbJfl-O1qFzez9vruuxY0-Ugb_krsQNXrQvgDLhMibRLbrIqm9Y-RvmgIKqCNjm_Iu4FGJ_XPruYDBYXsFMRMiMPhwqR813u1O1OAZqZRY9UC8RLhm_t9Cz-rMCaT2h6XcI69gOEh7E4d9yhFKvik7Nz5ZQkX4T88Y4VF2IzWivZTEeWgY1J1emAJcx4bN7z6ym_vHOeRAeQPpyIrTeoArZj-z0Tqs5fsmk6PmDnUY0iIZ7GuP_1KMbiZYpzxvTULxB1ssBg&amp;csui=3&amp;ved=2ahUKEwji0qblmZOQAxXKmYkEHVb9Jj0QgK4QegQIARAD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oogle.com/search?q=polycyclic+aromatic+hydrocarbons+%28PAHs%29&amp;rlz=1C1SQJL_enUS886US886&amp;oq=WILDLAND+FIREFIGHTER+CANCER&amp;gs_lcrp=EgZjaHJvbWUqBwgBEAAYgAQyBggAEEUYOTIHCAEQABiABDIHCAIQABiABDIICAMQABgWGB4yCAgEEAAYFhgeMg0IBRAAGIYDGIAEGIoFMg0IBhAAGIYDGIAEGIoFMg0IBxAAGIYDGIAEGIoFMg0ICBAAGIYDGIAEGIoFMgcICRAAGO8F0gEKMTMxODlqMGoxNagCDLACAfEFIhBfnWQkUI4&amp;sourceid=chrome&amp;ie=UTF-8&amp;mstk=AUtExfDlONNjMNXYcfDR6en6sdYW-Z6Yq0DtrUpY8ihaOuMeRzbWkAv88RYUq0n65QO52OmfEVLSI07Z4ainjc-Sce4dXiv2RIxM5rbLr7yMNPH8xmLPOLQXXJXcyD2MRGyPxSDwreXNdsjG-_VxI60YIU9qCVJ65YLWOyJEbJfl-O1qFzez9vruuxY0-Ugb_krsQNXrQvgDLhMibRLbrIqm9Y-RvmgIKqCNjm_Iu4FGJ_XPruYDBYXsFMRMiMPhwqR813u1O1OAZqZRY9UC8RLhm_t9Cz-rMCaT2h6XcI69gOEh7E4d9yhFKvik7Nz5ZQkX4T88Y4VF2IzWivZTEeWgY1J1emAJcx4bN7z6ym_vHOeRAeQPpyIrTeoArZj-z0Tqs5fsmk6PmDnUY0iIZ7GuP_1KMbiZYpzxvTULxB1ssBg&amp;csui=3&amp;ved=2ahUKEwji0qblmZOQAxXKmYkEHVb9Jj0QgK4QegQIARAD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F869F5-150D-41E8-9D03-C15CC5F4B69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A98DCF5-053B-4FEF-BB6B-CB2322034486}">
      <dgm:prSet/>
      <dgm:spPr/>
      <dgm:t>
        <a:bodyPr/>
        <a:lstStyle/>
        <a:p>
          <a:pPr>
            <a:buNone/>
          </a:pPr>
          <a:r>
            <a:rPr lang="en-US" dirty="0">
              <a:solidFill>
                <a:schemeClr val="bg1"/>
              </a:solidFill>
            </a:rPr>
            <a:t>DAWN</a:t>
          </a:r>
        </a:p>
      </dgm:t>
    </dgm:pt>
    <dgm:pt modelId="{9560382C-AD80-419B-8752-06097BACE5EE}" type="parTrans" cxnId="{E978194F-066B-4F20-B4A1-257E263E7524}">
      <dgm:prSet/>
      <dgm:spPr/>
      <dgm:t>
        <a:bodyPr/>
        <a:lstStyle/>
        <a:p>
          <a:endParaRPr lang="en-US"/>
        </a:p>
      </dgm:t>
    </dgm:pt>
    <dgm:pt modelId="{F73AA5A2-2BFC-4467-826B-D168EA69D61B}" type="sibTrans" cxnId="{E978194F-066B-4F20-B4A1-257E263E7524}">
      <dgm:prSet/>
      <dgm:spPr/>
      <dgm:t>
        <a:bodyPr/>
        <a:lstStyle/>
        <a:p>
          <a:endParaRPr lang="en-US"/>
        </a:p>
      </dgm:t>
    </dgm:pt>
    <dgm:pt modelId="{49B0A63D-A723-46B5-B324-815BA8F52964}">
      <dgm:prSet/>
      <dgm:spPr/>
      <dgm:t>
        <a:bodyPr/>
        <a:lstStyle/>
        <a:p>
          <a:pPr>
            <a:buNone/>
          </a:pPr>
          <a:r>
            <a:rPr lang="en-US" dirty="0">
              <a:solidFill>
                <a:schemeClr val="bg1"/>
              </a:solidFill>
            </a:rPr>
            <a:t>CITRO SQUEEZE </a:t>
          </a:r>
        </a:p>
      </dgm:t>
    </dgm:pt>
    <dgm:pt modelId="{3FC9984A-083D-416B-AA2C-760F95C29233}" type="parTrans" cxnId="{55B5BD8F-96F1-4256-B5A0-7068D5D30A4E}">
      <dgm:prSet/>
      <dgm:spPr/>
      <dgm:t>
        <a:bodyPr/>
        <a:lstStyle/>
        <a:p>
          <a:endParaRPr lang="en-US"/>
        </a:p>
      </dgm:t>
    </dgm:pt>
    <dgm:pt modelId="{6D3B0CBF-CFF8-493E-A155-1EE5DB2CE963}" type="sibTrans" cxnId="{55B5BD8F-96F1-4256-B5A0-7068D5D30A4E}">
      <dgm:prSet/>
      <dgm:spPr/>
      <dgm:t>
        <a:bodyPr/>
        <a:lstStyle/>
        <a:p>
          <a:endParaRPr lang="en-US"/>
        </a:p>
      </dgm:t>
    </dgm:pt>
    <dgm:pt modelId="{3DA1C831-9E4C-4A10-960B-41D95F047DB0}">
      <dgm:prSet/>
      <dgm:spPr/>
      <dgm:t>
        <a:bodyPr/>
        <a:lstStyle/>
        <a:p>
          <a:pPr>
            <a:buNone/>
          </a:pPr>
          <a:r>
            <a:rPr lang="en-US" dirty="0" err="1">
              <a:solidFill>
                <a:schemeClr val="bg1"/>
              </a:solidFill>
            </a:rPr>
            <a:t>KRIKLANDS</a:t>
          </a:r>
          <a:endParaRPr lang="en-US" dirty="0">
            <a:solidFill>
              <a:schemeClr val="bg1"/>
            </a:solidFill>
          </a:endParaRPr>
        </a:p>
      </dgm:t>
    </dgm:pt>
    <dgm:pt modelId="{E3F456FD-071A-4808-884E-4D07E452B42A}" type="parTrans" cxnId="{31CD1C7B-3FDA-4056-859C-B458BDCFB02B}">
      <dgm:prSet/>
      <dgm:spPr/>
      <dgm:t>
        <a:bodyPr/>
        <a:lstStyle/>
        <a:p>
          <a:endParaRPr lang="en-US"/>
        </a:p>
      </dgm:t>
    </dgm:pt>
    <dgm:pt modelId="{2F3EE011-F640-43E0-9309-2B49F380CB3C}" type="sibTrans" cxnId="{31CD1C7B-3FDA-4056-859C-B458BDCFB02B}">
      <dgm:prSet/>
      <dgm:spPr/>
      <dgm:t>
        <a:bodyPr/>
        <a:lstStyle/>
        <a:p>
          <a:endParaRPr lang="en-US"/>
        </a:p>
      </dgm:t>
    </dgm:pt>
    <dgm:pt modelId="{2A6F03A3-FDA7-499C-A07F-DA66F6631D58}" type="pres">
      <dgm:prSet presAssocID="{CBF869F5-150D-41E8-9D03-C15CC5F4B699}" presName="diagram" presStyleCnt="0">
        <dgm:presLayoutVars>
          <dgm:dir/>
          <dgm:resizeHandles val="exact"/>
        </dgm:presLayoutVars>
      </dgm:prSet>
      <dgm:spPr/>
    </dgm:pt>
    <dgm:pt modelId="{71AD5854-806A-466F-ADDA-4178771A36BF}" type="pres">
      <dgm:prSet presAssocID="{CA98DCF5-053B-4FEF-BB6B-CB2322034486}" presName="node" presStyleLbl="node1" presStyleIdx="0" presStyleCnt="3" custLinFactNeighborX="-4" custLinFactNeighborY="1243">
        <dgm:presLayoutVars>
          <dgm:bulletEnabled val="1"/>
        </dgm:presLayoutVars>
      </dgm:prSet>
      <dgm:spPr/>
    </dgm:pt>
    <dgm:pt modelId="{4FEF0410-D435-474B-B701-5E8415486059}" type="pres">
      <dgm:prSet presAssocID="{F73AA5A2-2BFC-4467-826B-D168EA69D61B}" presName="sibTrans" presStyleCnt="0"/>
      <dgm:spPr/>
    </dgm:pt>
    <dgm:pt modelId="{B4CB198B-FB1F-4D44-B163-5BE21277674E}" type="pres">
      <dgm:prSet presAssocID="{49B0A63D-A723-46B5-B324-815BA8F52964}" presName="node" presStyleLbl="node1" presStyleIdx="1" presStyleCnt="3">
        <dgm:presLayoutVars>
          <dgm:bulletEnabled val="1"/>
        </dgm:presLayoutVars>
      </dgm:prSet>
      <dgm:spPr/>
    </dgm:pt>
    <dgm:pt modelId="{15C46A6C-A39D-49EB-AFF6-5A7491422B4A}" type="pres">
      <dgm:prSet presAssocID="{6D3B0CBF-CFF8-493E-A155-1EE5DB2CE963}" presName="sibTrans" presStyleCnt="0"/>
      <dgm:spPr/>
    </dgm:pt>
    <dgm:pt modelId="{EDA11F11-F7C5-474A-B91E-5C52DFA48CCC}" type="pres">
      <dgm:prSet presAssocID="{3DA1C831-9E4C-4A10-960B-41D95F047DB0}" presName="node" presStyleLbl="node1" presStyleIdx="2" presStyleCnt="3">
        <dgm:presLayoutVars>
          <dgm:bulletEnabled val="1"/>
        </dgm:presLayoutVars>
      </dgm:prSet>
      <dgm:spPr/>
    </dgm:pt>
  </dgm:ptLst>
  <dgm:cxnLst>
    <dgm:cxn modelId="{67433902-0CE9-4F1F-9C7B-0773FB12C17D}" type="presOf" srcId="{49B0A63D-A723-46B5-B324-815BA8F52964}" destId="{B4CB198B-FB1F-4D44-B163-5BE21277674E}" srcOrd="0" destOrd="0" presId="urn:microsoft.com/office/officeart/2005/8/layout/default"/>
    <dgm:cxn modelId="{322AB616-A5DD-46A4-BA7F-0F69D538CECB}" type="presOf" srcId="{CA98DCF5-053B-4FEF-BB6B-CB2322034486}" destId="{71AD5854-806A-466F-ADDA-4178771A36BF}" srcOrd="0" destOrd="0" presId="urn:microsoft.com/office/officeart/2005/8/layout/default"/>
    <dgm:cxn modelId="{E978194F-066B-4F20-B4A1-257E263E7524}" srcId="{CBF869F5-150D-41E8-9D03-C15CC5F4B699}" destId="{CA98DCF5-053B-4FEF-BB6B-CB2322034486}" srcOrd="0" destOrd="0" parTransId="{9560382C-AD80-419B-8752-06097BACE5EE}" sibTransId="{F73AA5A2-2BFC-4467-826B-D168EA69D61B}"/>
    <dgm:cxn modelId="{6D373B58-0EAF-4A9A-AA05-9B6CBF3F5F36}" type="presOf" srcId="{CBF869F5-150D-41E8-9D03-C15CC5F4B699}" destId="{2A6F03A3-FDA7-499C-A07F-DA66F6631D58}" srcOrd="0" destOrd="0" presId="urn:microsoft.com/office/officeart/2005/8/layout/default"/>
    <dgm:cxn modelId="{31CD1C7B-3FDA-4056-859C-B458BDCFB02B}" srcId="{CBF869F5-150D-41E8-9D03-C15CC5F4B699}" destId="{3DA1C831-9E4C-4A10-960B-41D95F047DB0}" srcOrd="2" destOrd="0" parTransId="{E3F456FD-071A-4808-884E-4D07E452B42A}" sibTransId="{2F3EE011-F640-43E0-9309-2B49F380CB3C}"/>
    <dgm:cxn modelId="{55B5BD8F-96F1-4256-B5A0-7068D5D30A4E}" srcId="{CBF869F5-150D-41E8-9D03-C15CC5F4B699}" destId="{49B0A63D-A723-46B5-B324-815BA8F52964}" srcOrd="1" destOrd="0" parTransId="{3FC9984A-083D-416B-AA2C-760F95C29233}" sibTransId="{6D3B0CBF-CFF8-493E-A155-1EE5DB2CE963}"/>
    <dgm:cxn modelId="{D6F7A097-C546-4452-815C-23B32887ED41}" type="presOf" srcId="{3DA1C831-9E4C-4A10-960B-41D95F047DB0}" destId="{EDA11F11-F7C5-474A-B91E-5C52DFA48CCC}" srcOrd="0" destOrd="0" presId="urn:microsoft.com/office/officeart/2005/8/layout/default"/>
    <dgm:cxn modelId="{B1028F06-0932-4E76-A1DF-638EB009FF21}" type="presParOf" srcId="{2A6F03A3-FDA7-499C-A07F-DA66F6631D58}" destId="{71AD5854-806A-466F-ADDA-4178771A36BF}" srcOrd="0" destOrd="0" presId="urn:microsoft.com/office/officeart/2005/8/layout/default"/>
    <dgm:cxn modelId="{10B3FE14-7768-4059-B78A-9EA908C176A7}" type="presParOf" srcId="{2A6F03A3-FDA7-499C-A07F-DA66F6631D58}" destId="{4FEF0410-D435-474B-B701-5E8415486059}" srcOrd="1" destOrd="0" presId="urn:microsoft.com/office/officeart/2005/8/layout/default"/>
    <dgm:cxn modelId="{86AF1522-712C-408A-8566-C93A18FD8E86}" type="presParOf" srcId="{2A6F03A3-FDA7-499C-A07F-DA66F6631D58}" destId="{B4CB198B-FB1F-4D44-B163-5BE21277674E}" srcOrd="2" destOrd="0" presId="urn:microsoft.com/office/officeart/2005/8/layout/default"/>
    <dgm:cxn modelId="{8010DB31-96CB-4BD7-9F3C-9B16185993D0}" type="presParOf" srcId="{2A6F03A3-FDA7-499C-A07F-DA66F6631D58}" destId="{15C46A6C-A39D-49EB-AFF6-5A7491422B4A}" srcOrd="3" destOrd="0" presId="urn:microsoft.com/office/officeart/2005/8/layout/default"/>
    <dgm:cxn modelId="{E804578F-12BE-46CC-A2DC-BFB3680A30D6}" type="presParOf" srcId="{2A6F03A3-FDA7-499C-A07F-DA66F6631D58}" destId="{EDA11F11-F7C5-474A-B91E-5C52DFA48CCC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F869F5-150D-41E8-9D03-C15CC5F4B69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A98DCF5-053B-4FEF-BB6B-CB2322034486}">
      <dgm:prSet/>
      <dgm:spPr/>
      <dgm:t>
        <a:bodyPr/>
        <a:lstStyle/>
        <a:p>
          <a:pPr>
            <a:buNone/>
          </a:pPr>
          <a:r>
            <a:rPr lang="en-US" b="0" i="0" dirty="0">
              <a:solidFill>
                <a:schemeClr val="bg1"/>
              </a:solidFill>
            </a:rPr>
            <a:t>CARCINOGENS</a:t>
          </a:r>
          <a:endParaRPr lang="en-US" dirty="0">
            <a:solidFill>
              <a:schemeClr val="bg1"/>
            </a:solidFill>
          </a:endParaRPr>
        </a:p>
      </dgm:t>
    </dgm:pt>
    <dgm:pt modelId="{9560382C-AD80-419B-8752-06097BACE5EE}" type="parTrans" cxnId="{E978194F-066B-4F20-B4A1-257E263E7524}">
      <dgm:prSet/>
      <dgm:spPr/>
      <dgm:t>
        <a:bodyPr/>
        <a:lstStyle/>
        <a:p>
          <a:endParaRPr lang="en-US"/>
        </a:p>
      </dgm:t>
    </dgm:pt>
    <dgm:pt modelId="{F73AA5A2-2BFC-4467-826B-D168EA69D61B}" type="sibTrans" cxnId="{E978194F-066B-4F20-B4A1-257E263E7524}">
      <dgm:prSet/>
      <dgm:spPr/>
      <dgm:t>
        <a:bodyPr/>
        <a:lstStyle/>
        <a:p>
          <a:endParaRPr lang="en-US"/>
        </a:p>
      </dgm:t>
    </dgm:pt>
    <dgm:pt modelId="{49B0A63D-A723-46B5-B324-815BA8F52964}">
      <dgm:prSet/>
      <dgm:spPr/>
      <dgm:t>
        <a:bodyPr/>
        <a:lstStyle/>
        <a:p>
          <a:pPr>
            <a:buNone/>
          </a:pPr>
          <a:r>
            <a:rPr lang="en-US" b="0" i="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POLYCYCLIC AROMATIC</a:t>
          </a:r>
          <a:endParaRPr lang="en-US" dirty="0">
            <a:solidFill>
              <a:schemeClr val="bg1"/>
            </a:solidFill>
          </a:endParaRPr>
        </a:p>
      </dgm:t>
    </dgm:pt>
    <dgm:pt modelId="{3FC9984A-083D-416B-AA2C-760F95C29233}" type="parTrans" cxnId="{55B5BD8F-96F1-4256-B5A0-7068D5D30A4E}">
      <dgm:prSet/>
      <dgm:spPr/>
      <dgm:t>
        <a:bodyPr/>
        <a:lstStyle/>
        <a:p>
          <a:endParaRPr lang="en-US"/>
        </a:p>
      </dgm:t>
    </dgm:pt>
    <dgm:pt modelId="{6D3B0CBF-CFF8-493E-A155-1EE5DB2CE963}" type="sibTrans" cxnId="{55B5BD8F-96F1-4256-B5A0-7068D5D30A4E}">
      <dgm:prSet/>
      <dgm:spPr/>
      <dgm:t>
        <a:bodyPr/>
        <a:lstStyle/>
        <a:p>
          <a:endParaRPr lang="en-US"/>
        </a:p>
      </dgm:t>
    </dgm:pt>
    <dgm:pt modelId="{3DA1C831-9E4C-4A10-960B-41D95F047DB0}">
      <dgm:prSet/>
      <dgm:spPr/>
      <dgm:t>
        <a:bodyPr/>
        <a:lstStyle/>
        <a:p>
          <a:pPr>
            <a:buNone/>
          </a:pPr>
          <a:r>
            <a:rPr lang="en-US" b="0" i="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HYDROCARBONS</a:t>
          </a:r>
          <a:endParaRPr lang="en-US" dirty="0">
            <a:solidFill>
              <a:schemeClr val="bg1"/>
            </a:solidFill>
          </a:endParaRPr>
        </a:p>
      </dgm:t>
    </dgm:pt>
    <dgm:pt modelId="{E3F456FD-071A-4808-884E-4D07E452B42A}" type="parTrans" cxnId="{31CD1C7B-3FDA-4056-859C-B458BDCFB02B}">
      <dgm:prSet/>
      <dgm:spPr/>
      <dgm:t>
        <a:bodyPr/>
        <a:lstStyle/>
        <a:p>
          <a:endParaRPr lang="en-US"/>
        </a:p>
      </dgm:t>
    </dgm:pt>
    <dgm:pt modelId="{2F3EE011-F640-43E0-9309-2B49F380CB3C}" type="sibTrans" cxnId="{31CD1C7B-3FDA-4056-859C-B458BDCFB02B}">
      <dgm:prSet/>
      <dgm:spPr/>
      <dgm:t>
        <a:bodyPr/>
        <a:lstStyle/>
        <a:p>
          <a:endParaRPr lang="en-US"/>
        </a:p>
      </dgm:t>
    </dgm:pt>
    <dgm:pt modelId="{2A6F03A3-FDA7-499C-A07F-DA66F6631D58}" type="pres">
      <dgm:prSet presAssocID="{CBF869F5-150D-41E8-9D03-C15CC5F4B699}" presName="diagram" presStyleCnt="0">
        <dgm:presLayoutVars>
          <dgm:dir/>
          <dgm:resizeHandles val="exact"/>
        </dgm:presLayoutVars>
      </dgm:prSet>
      <dgm:spPr/>
    </dgm:pt>
    <dgm:pt modelId="{71AD5854-806A-466F-ADDA-4178771A36BF}" type="pres">
      <dgm:prSet presAssocID="{CA98DCF5-053B-4FEF-BB6B-CB2322034486}" presName="node" presStyleLbl="node1" presStyleIdx="0" presStyleCnt="3" custLinFactNeighborX="-4" custLinFactNeighborY="1243">
        <dgm:presLayoutVars>
          <dgm:bulletEnabled val="1"/>
        </dgm:presLayoutVars>
      </dgm:prSet>
      <dgm:spPr/>
    </dgm:pt>
    <dgm:pt modelId="{4FEF0410-D435-474B-B701-5E8415486059}" type="pres">
      <dgm:prSet presAssocID="{F73AA5A2-2BFC-4467-826B-D168EA69D61B}" presName="sibTrans" presStyleCnt="0"/>
      <dgm:spPr/>
    </dgm:pt>
    <dgm:pt modelId="{B4CB198B-FB1F-4D44-B163-5BE21277674E}" type="pres">
      <dgm:prSet presAssocID="{49B0A63D-A723-46B5-B324-815BA8F52964}" presName="node" presStyleLbl="node1" presStyleIdx="1" presStyleCnt="3">
        <dgm:presLayoutVars>
          <dgm:bulletEnabled val="1"/>
        </dgm:presLayoutVars>
      </dgm:prSet>
      <dgm:spPr/>
    </dgm:pt>
    <dgm:pt modelId="{15C46A6C-A39D-49EB-AFF6-5A7491422B4A}" type="pres">
      <dgm:prSet presAssocID="{6D3B0CBF-CFF8-493E-A155-1EE5DB2CE963}" presName="sibTrans" presStyleCnt="0"/>
      <dgm:spPr/>
    </dgm:pt>
    <dgm:pt modelId="{EDA11F11-F7C5-474A-B91E-5C52DFA48CCC}" type="pres">
      <dgm:prSet presAssocID="{3DA1C831-9E4C-4A10-960B-41D95F047DB0}" presName="node" presStyleLbl="node1" presStyleIdx="2" presStyleCnt="3">
        <dgm:presLayoutVars>
          <dgm:bulletEnabled val="1"/>
        </dgm:presLayoutVars>
      </dgm:prSet>
      <dgm:spPr/>
    </dgm:pt>
  </dgm:ptLst>
  <dgm:cxnLst>
    <dgm:cxn modelId="{67433902-0CE9-4F1F-9C7B-0773FB12C17D}" type="presOf" srcId="{49B0A63D-A723-46B5-B324-815BA8F52964}" destId="{B4CB198B-FB1F-4D44-B163-5BE21277674E}" srcOrd="0" destOrd="0" presId="urn:microsoft.com/office/officeart/2005/8/layout/default"/>
    <dgm:cxn modelId="{322AB616-A5DD-46A4-BA7F-0F69D538CECB}" type="presOf" srcId="{CA98DCF5-053B-4FEF-BB6B-CB2322034486}" destId="{71AD5854-806A-466F-ADDA-4178771A36BF}" srcOrd="0" destOrd="0" presId="urn:microsoft.com/office/officeart/2005/8/layout/default"/>
    <dgm:cxn modelId="{E978194F-066B-4F20-B4A1-257E263E7524}" srcId="{CBF869F5-150D-41E8-9D03-C15CC5F4B699}" destId="{CA98DCF5-053B-4FEF-BB6B-CB2322034486}" srcOrd="0" destOrd="0" parTransId="{9560382C-AD80-419B-8752-06097BACE5EE}" sibTransId="{F73AA5A2-2BFC-4467-826B-D168EA69D61B}"/>
    <dgm:cxn modelId="{6D373B58-0EAF-4A9A-AA05-9B6CBF3F5F36}" type="presOf" srcId="{CBF869F5-150D-41E8-9D03-C15CC5F4B699}" destId="{2A6F03A3-FDA7-499C-A07F-DA66F6631D58}" srcOrd="0" destOrd="0" presId="urn:microsoft.com/office/officeart/2005/8/layout/default"/>
    <dgm:cxn modelId="{31CD1C7B-3FDA-4056-859C-B458BDCFB02B}" srcId="{CBF869F5-150D-41E8-9D03-C15CC5F4B699}" destId="{3DA1C831-9E4C-4A10-960B-41D95F047DB0}" srcOrd="2" destOrd="0" parTransId="{E3F456FD-071A-4808-884E-4D07E452B42A}" sibTransId="{2F3EE011-F640-43E0-9309-2B49F380CB3C}"/>
    <dgm:cxn modelId="{55B5BD8F-96F1-4256-B5A0-7068D5D30A4E}" srcId="{CBF869F5-150D-41E8-9D03-C15CC5F4B699}" destId="{49B0A63D-A723-46B5-B324-815BA8F52964}" srcOrd="1" destOrd="0" parTransId="{3FC9984A-083D-416B-AA2C-760F95C29233}" sibTransId="{6D3B0CBF-CFF8-493E-A155-1EE5DB2CE963}"/>
    <dgm:cxn modelId="{D6F7A097-C546-4452-815C-23B32887ED41}" type="presOf" srcId="{3DA1C831-9E4C-4A10-960B-41D95F047DB0}" destId="{EDA11F11-F7C5-474A-B91E-5C52DFA48CCC}" srcOrd="0" destOrd="0" presId="urn:microsoft.com/office/officeart/2005/8/layout/default"/>
    <dgm:cxn modelId="{B1028F06-0932-4E76-A1DF-638EB009FF21}" type="presParOf" srcId="{2A6F03A3-FDA7-499C-A07F-DA66F6631D58}" destId="{71AD5854-806A-466F-ADDA-4178771A36BF}" srcOrd="0" destOrd="0" presId="urn:microsoft.com/office/officeart/2005/8/layout/default"/>
    <dgm:cxn modelId="{10B3FE14-7768-4059-B78A-9EA908C176A7}" type="presParOf" srcId="{2A6F03A3-FDA7-499C-A07F-DA66F6631D58}" destId="{4FEF0410-D435-474B-B701-5E8415486059}" srcOrd="1" destOrd="0" presId="urn:microsoft.com/office/officeart/2005/8/layout/default"/>
    <dgm:cxn modelId="{86AF1522-712C-408A-8566-C93A18FD8E86}" type="presParOf" srcId="{2A6F03A3-FDA7-499C-A07F-DA66F6631D58}" destId="{B4CB198B-FB1F-4D44-B163-5BE21277674E}" srcOrd="2" destOrd="0" presId="urn:microsoft.com/office/officeart/2005/8/layout/default"/>
    <dgm:cxn modelId="{8010DB31-96CB-4BD7-9F3C-9B16185993D0}" type="presParOf" srcId="{2A6F03A3-FDA7-499C-A07F-DA66F6631D58}" destId="{15C46A6C-A39D-49EB-AFF6-5A7491422B4A}" srcOrd="3" destOrd="0" presId="urn:microsoft.com/office/officeart/2005/8/layout/default"/>
    <dgm:cxn modelId="{E804578F-12BE-46CC-A2DC-BFB3680A30D6}" type="presParOf" srcId="{2A6F03A3-FDA7-499C-A07F-DA66F6631D58}" destId="{EDA11F11-F7C5-474A-B91E-5C52DFA48CCC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3A7986-771F-43EC-BDD0-CE4160FC9075}" type="doc">
      <dgm:prSet loTypeId="urn:microsoft.com/office/officeart/2005/8/layout/vList2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88CEC56-36C5-4A80-8B97-DDB23E7F7BD0}">
      <dgm:prSet/>
      <dgm:spPr/>
      <dgm:t>
        <a:bodyPr/>
        <a:lstStyle/>
        <a:p>
          <a:r>
            <a:rPr lang="en-US">
              <a:solidFill>
                <a:schemeClr val="bg1"/>
              </a:solidFill>
            </a:rPr>
            <a:t>FIT</a:t>
          </a:r>
          <a:endParaRPr lang="en-US" dirty="0">
            <a:solidFill>
              <a:schemeClr val="bg1"/>
            </a:solidFill>
          </a:endParaRPr>
        </a:p>
      </dgm:t>
    </dgm:pt>
    <dgm:pt modelId="{FA0836D8-3A8E-470E-86FE-1F030E320E61}" type="parTrans" cxnId="{06B9B3F9-FB45-4B54-9A8B-4BE4A54E176A}">
      <dgm:prSet/>
      <dgm:spPr/>
      <dgm:t>
        <a:bodyPr/>
        <a:lstStyle/>
        <a:p>
          <a:endParaRPr lang="en-US"/>
        </a:p>
      </dgm:t>
    </dgm:pt>
    <dgm:pt modelId="{ECDE1548-9E14-4D55-99A8-FACAFDA7690C}" type="sibTrans" cxnId="{06B9B3F9-FB45-4B54-9A8B-4BE4A54E176A}">
      <dgm:prSet/>
      <dgm:spPr/>
      <dgm:t>
        <a:bodyPr/>
        <a:lstStyle/>
        <a:p>
          <a:endParaRPr lang="en-US"/>
        </a:p>
      </dgm:t>
    </dgm:pt>
    <dgm:pt modelId="{12AF2695-ABC2-4939-8925-3D2E364661C7}">
      <dgm:prSet/>
      <dgm:spPr/>
      <dgm:t>
        <a:bodyPr/>
        <a:lstStyle/>
        <a:p>
          <a:r>
            <a:rPr lang="en-US">
              <a:solidFill>
                <a:schemeClr val="bg1"/>
              </a:solidFill>
            </a:rPr>
            <a:t>FORM</a:t>
          </a:r>
          <a:endParaRPr lang="en-US" dirty="0">
            <a:solidFill>
              <a:schemeClr val="bg1"/>
            </a:solidFill>
          </a:endParaRPr>
        </a:p>
      </dgm:t>
    </dgm:pt>
    <dgm:pt modelId="{53C96FF4-269E-43E7-8F74-F9154C4F1011}" type="parTrans" cxnId="{530F02FC-0785-4A44-8FB7-4874B887EAD9}">
      <dgm:prSet/>
      <dgm:spPr/>
      <dgm:t>
        <a:bodyPr/>
        <a:lstStyle/>
        <a:p>
          <a:endParaRPr lang="en-US"/>
        </a:p>
      </dgm:t>
    </dgm:pt>
    <dgm:pt modelId="{FC268DCF-6AAA-447E-9014-74D648F76FD2}" type="sibTrans" cxnId="{530F02FC-0785-4A44-8FB7-4874B887EAD9}">
      <dgm:prSet/>
      <dgm:spPr/>
      <dgm:t>
        <a:bodyPr/>
        <a:lstStyle/>
        <a:p>
          <a:endParaRPr lang="en-US"/>
        </a:p>
      </dgm:t>
    </dgm:pt>
    <dgm:pt modelId="{2F1F3D94-AA16-489F-9E6F-2031CEAECA30}">
      <dgm:prSet/>
      <dgm:spPr/>
      <dgm:t>
        <a:bodyPr/>
        <a:lstStyle/>
        <a:p>
          <a:r>
            <a:rPr lang="en-US">
              <a:solidFill>
                <a:schemeClr val="bg1"/>
              </a:solidFill>
            </a:rPr>
            <a:t>FUNCTION</a:t>
          </a:r>
          <a:endParaRPr lang="en-US" dirty="0">
            <a:solidFill>
              <a:schemeClr val="bg1"/>
            </a:solidFill>
          </a:endParaRPr>
        </a:p>
      </dgm:t>
    </dgm:pt>
    <dgm:pt modelId="{BECF0AA4-B47D-4B44-AF2B-FB9DEFB9EFA4}" type="parTrans" cxnId="{031162DA-7316-417E-9BC2-B036D4EE8ECF}">
      <dgm:prSet/>
      <dgm:spPr/>
      <dgm:t>
        <a:bodyPr/>
        <a:lstStyle/>
        <a:p>
          <a:endParaRPr lang="en-US"/>
        </a:p>
      </dgm:t>
    </dgm:pt>
    <dgm:pt modelId="{82B1C531-B1B1-46BD-982E-C04A135D1C60}" type="sibTrans" cxnId="{031162DA-7316-417E-9BC2-B036D4EE8ECF}">
      <dgm:prSet/>
      <dgm:spPr/>
      <dgm:t>
        <a:bodyPr/>
        <a:lstStyle/>
        <a:p>
          <a:endParaRPr lang="en-US"/>
        </a:p>
      </dgm:t>
    </dgm:pt>
    <dgm:pt modelId="{C707E5E8-CF22-455A-BD45-C794F0AB4622}">
      <dgm:prSet/>
      <dgm:spPr/>
      <dgm:t>
        <a:bodyPr/>
        <a:lstStyle/>
        <a:p>
          <a:r>
            <a:rPr lang="en-US">
              <a:solidFill>
                <a:schemeClr val="bg1"/>
              </a:solidFill>
            </a:rPr>
            <a:t>FILTER EFFICIENCY </a:t>
          </a:r>
          <a:endParaRPr lang="en-US" dirty="0">
            <a:solidFill>
              <a:schemeClr val="bg1"/>
            </a:solidFill>
          </a:endParaRPr>
        </a:p>
      </dgm:t>
    </dgm:pt>
    <dgm:pt modelId="{698F964E-344C-4DE8-916A-4FB84600AAD2}" type="parTrans" cxnId="{C6F04BC8-B1EE-41C4-AB22-7B1301F6FB7F}">
      <dgm:prSet/>
      <dgm:spPr/>
      <dgm:t>
        <a:bodyPr/>
        <a:lstStyle/>
        <a:p>
          <a:endParaRPr lang="en-US"/>
        </a:p>
      </dgm:t>
    </dgm:pt>
    <dgm:pt modelId="{D6B56A90-6A6B-4542-A43E-C5E2D2E1C80C}" type="sibTrans" cxnId="{C6F04BC8-B1EE-41C4-AB22-7B1301F6FB7F}">
      <dgm:prSet/>
      <dgm:spPr/>
      <dgm:t>
        <a:bodyPr/>
        <a:lstStyle/>
        <a:p>
          <a:endParaRPr lang="en-US"/>
        </a:p>
      </dgm:t>
    </dgm:pt>
    <dgm:pt modelId="{0D03BEEB-923B-4600-A4F1-B07DD7943C5D}" type="pres">
      <dgm:prSet presAssocID="{093A7986-771F-43EC-BDD0-CE4160FC9075}" presName="linear" presStyleCnt="0">
        <dgm:presLayoutVars>
          <dgm:animLvl val="lvl"/>
          <dgm:resizeHandles val="exact"/>
        </dgm:presLayoutVars>
      </dgm:prSet>
      <dgm:spPr/>
    </dgm:pt>
    <dgm:pt modelId="{8C786E54-7293-4205-8423-3C34A1388418}" type="pres">
      <dgm:prSet presAssocID="{12AF2695-ABC2-4939-8925-3D2E364661C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B741C99-7892-449D-BDA8-7F1459DDACAA}" type="pres">
      <dgm:prSet presAssocID="{FC268DCF-6AAA-447E-9014-74D648F76FD2}" presName="spacer" presStyleCnt="0"/>
      <dgm:spPr/>
    </dgm:pt>
    <dgm:pt modelId="{412BC7CE-C717-4B57-8B23-CB9E632D719D}" type="pres">
      <dgm:prSet presAssocID="{D88CEC56-36C5-4A80-8B97-DDB23E7F7BD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54B1DE1-1411-4E57-99BF-395F82EC30AE}" type="pres">
      <dgm:prSet presAssocID="{ECDE1548-9E14-4D55-99A8-FACAFDA7690C}" presName="spacer" presStyleCnt="0"/>
      <dgm:spPr/>
    </dgm:pt>
    <dgm:pt modelId="{A2D4C9A9-10F5-43FF-A3FC-0A2A3F3FB72D}" type="pres">
      <dgm:prSet presAssocID="{C707E5E8-CF22-455A-BD45-C794F0AB462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19EE787-5F6A-43D7-BEE8-8BCCF24E98B3}" type="pres">
      <dgm:prSet presAssocID="{D6B56A90-6A6B-4542-A43E-C5E2D2E1C80C}" presName="spacer" presStyleCnt="0"/>
      <dgm:spPr/>
    </dgm:pt>
    <dgm:pt modelId="{F7C41762-2337-4B1A-9AFB-50B60487FD44}" type="pres">
      <dgm:prSet presAssocID="{2F1F3D94-AA16-489F-9E6F-2031CEAECA3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5C7C512-5306-465A-B5E4-2E93D07EBB9E}" type="presOf" srcId="{093A7986-771F-43EC-BDD0-CE4160FC9075}" destId="{0D03BEEB-923B-4600-A4F1-B07DD7943C5D}" srcOrd="0" destOrd="0" presId="urn:microsoft.com/office/officeart/2005/8/layout/vList2"/>
    <dgm:cxn modelId="{7C3A5B30-22C1-450B-B78A-3D6AC24BA5A5}" type="presOf" srcId="{2F1F3D94-AA16-489F-9E6F-2031CEAECA30}" destId="{F7C41762-2337-4B1A-9AFB-50B60487FD44}" srcOrd="0" destOrd="0" presId="urn:microsoft.com/office/officeart/2005/8/layout/vList2"/>
    <dgm:cxn modelId="{F94F3762-F899-403B-ADFC-D6449EFEAAED}" type="presOf" srcId="{C707E5E8-CF22-455A-BD45-C794F0AB4622}" destId="{A2D4C9A9-10F5-43FF-A3FC-0A2A3F3FB72D}" srcOrd="0" destOrd="0" presId="urn:microsoft.com/office/officeart/2005/8/layout/vList2"/>
    <dgm:cxn modelId="{F2B1B948-3581-43AB-9AFD-528D665AEEA0}" type="presOf" srcId="{12AF2695-ABC2-4939-8925-3D2E364661C7}" destId="{8C786E54-7293-4205-8423-3C34A1388418}" srcOrd="0" destOrd="0" presId="urn:microsoft.com/office/officeart/2005/8/layout/vList2"/>
    <dgm:cxn modelId="{8F5BDBA8-E8EB-4D58-9932-8B505E0389AD}" type="presOf" srcId="{D88CEC56-36C5-4A80-8B97-DDB23E7F7BD0}" destId="{412BC7CE-C717-4B57-8B23-CB9E632D719D}" srcOrd="0" destOrd="0" presId="urn:microsoft.com/office/officeart/2005/8/layout/vList2"/>
    <dgm:cxn modelId="{C6F04BC8-B1EE-41C4-AB22-7B1301F6FB7F}" srcId="{093A7986-771F-43EC-BDD0-CE4160FC9075}" destId="{C707E5E8-CF22-455A-BD45-C794F0AB4622}" srcOrd="2" destOrd="0" parTransId="{698F964E-344C-4DE8-916A-4FB84600AAD2}" sibTransId="{D6B56A90-6A6B-4542-A43E-C5E2D2E1C80C}"/>
    <dgm:cxn modelId="{031162DA-7316-417E-9BC2-B036D4EE8ECF}" srcId="{093A7986-771F-43EC-BDD0-CE4160FC9075}" destId="{2F1F3D94-AA16-489F-9E6F-2031CEAECA30}" srcOrd="3" destOrd="0" parTransId="{BECF0AA4-B47D-4B44-AF2B-FB9DEFB9EFA4}" sibTransId="{82B1C531-B1B1-46BD-982E-C04A135D1C60}"/>
    <dgm:cxn modelId="{06B9B3F9-FB45-4B54-9A8B-4BE4A54E176A}" srcId="{093A7986-771F-43EC-BDD0-CE4160FC9075}" destId="{D88CEC56-36C5-4A80-8B97-DDB23E7F7BD0}" srcOrd="1" destOrd="0" parTransId="{FA0836D8-3A8E-470E-86FE-1F030E320E61}" sibTransId="{ECDE1548-9E14-4D55-99A8-FACAFDA7690C}"/>
    <dgm:cxn modelId="{530F02FC-0785-4A44-8FB7-4874B887EAD9}" srcId="{093A7986-771F-43EC-BDD0-CE4160FC9075}" destId="{12AF2695-ABC2-4939-8925-3D2E364661C7}" srcOrd="0" destOrd="0" parTransId="{53C96FF4-269E-43E7-8F74-F9154C4F1011}" sibTransId="{FC268DCF-6AAA-447E-9014-74D648F76FD2}"/>
    <dgm:cxn modelId="{A8AF3297-35FF-4D64-BA27-C5D380408A95}" type="presParOf" srcId="{0D03BEEB-923B-4600-A4F1-B07DD7943C5D}" destId="{8C786E54-7293-4205-8423-3C34A1388418}" srcOrd="0" destOrd="0" presId="urn:microsoft.com/office/officeart/2005/8/layout/vList2"/>
    <dgm:cxn modelId="{9191BDED-5C7F-4B2D-87F7-3323592EE639}" type="presParOf" srcId="{0D03BEEB-923B-4600-A4F1-B07DD7943C5D}" destId="{1B741C99-7892-449D-BDA8-7F1459DDACAA}" srcOrd="1" destOrd="0" presId="urn:microsoft.com/office/officeart/2005/8/layout/vList2"/>
    <dgm:cxn modelId="{98ECE0E2-5103-4824-93C9-0F2F99D1B272}" type="presParOf" srcId="{0D03BEEB-923B-4600-A4F1-B07DD7943C5D}" destId="{412BC7CE-C717-4B57-8B23-CB9E632D719D}" srcOrd="2" destOrd="0" presId="urn:microsoft.com/office/officeart/2005/8/layout/vList2"/>
    <dgm:cxn modelId="{09C3C7C8-FB37-4F3F-B142-0C2F8B568213}" type="presParOf" srcId="{0D03BEEB-923B-4600-A4F1-B07DD7943C5D}" destId="{154B1DE1-1411-4E57-99BF-395F82EC30AE}" srcOrd="3" destOrd="0" presId="urn:microsoft.com/office/officeart/2005/8/layout/vList2"/>
    <dgm:cxn modelId="{152E62C6-4DFF-4F85-9A50-9563056586F0}" type="presParOf" srcId="{0D03BEEB-923B-4600-A4F1-B07DD7943C5D}" destId="{A2D4C9A9-10F5-43FF-A3FC-0A2A3F3FB72D}" srcOrd="4" destOrd="0" presId="urn:microsoft.com/office/officeart/2005/8/layout/vList2"/>
    <dgm:cxn modelId="{8970D93D-2008-470A-9897-F77AFC671304}" type="presParOf" srcId="{0D03BEEB-923B-4600-A4F1-B07DD7943C5D}" destId="{919EE787-5F6A-43D7-BEE8-8BCCF24E98B3}" srcOrd="5" destOrd="0" presId="urn:microsoft.com/office/officeart/2005/8/layout/vList2"/>
    <dgm:cxn modelId="{66920868-B012-4DC2-950C-B93929FBE934}" type="presParOf" srcId="{0D03BEEB-923B-4600-A4F1-B07DD7943C5D}" destId="{F7C41762-2337-4B1A-9AFB-50B60487FD4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AD5854-806A-466F-ADDA-4178771A36BF}">
      <dsp:nvSpPr>
        <dsp:cNvPr id="0" name=""/>
        <dsp:cNvSpPr/>
      </dsp:nvSpPr>
      <dsp:spPr>
        <a:xfrm>
          <a:off x="0" y="889389"/>
          <a:ext cx="3143249" cy="18859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>
              <a:solidFill>
                <a:schemeClr val="bg1"/>
              </a:solidFill>
            </a:rPr>
            <a:t>DAWN</a:t>
          </a:r>
        </a:p>
      </dsp:txBody>
      <dsp:txXfrm>
        <a:off x="0" y="889389"/>
        <a:ext cx="3143249" cy="1885950"/>
      </dsp:txXfrm>
    </dsp:sp>
    <dsp:sp modelId="{B4CB198B-FB1F-4D44-B163-5BE21277674E}">
      <dsp:nvSpPr>
        <dsp:cNvPr id="0" name=""/>
        <dsp:cNvSpPr/>
      </dsp:nvSpPr>
      <dsp:spPr>
        <a:xfrm>
          <a:off x="3457575" y="865947"/>
          <a:ext cx="3143249" cy="18859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>
              <a:solidFill>
                <a:schemeClr val="bg1"/>
              </a:solidFill>
            </a:rPr>
            <a:t>CITRO SQUEEZE </a:t>
          </a:r>
        </a:p>
      </dsp:txBody>
      <dsp:txXfrm>
        <a:off x="3457575" y="865947"/>
        <a:ext cx="3143249" cy="1885950"/>
      </dsp:txXfrm>
    </dsp:sp>
    <dsp:sp modelId="{EDA11F11-F7C5-474A-B91E-5C52DFA48CCC}">
      <dsp:nvSpPr>
        <dsp:cNvPr id="0" name=""/>
        <dsp:cNvSpPr/>
      </dsp:nvSpPr>
      <dsp:spPr>
        <a:xfrm>
          <a:off x="6915149" y="865947"/>
          <a:ext cx="3143249" cy="18859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 err="1">
              <a:solidFill>
                <a:schemeClr val="bg1"/>
              </a:solidFill>
            </a:rPr>
            <a:t>KRIKLANDS</a:t>
          </a:r>
          <a:endParaRPr lang="en-US" sz="4300" kern="1200" dirty="0">
            <a:solidFill>
              <a:schemeClr val="bg1"/>
            </a:solidFill>
          </a:endParaRPr>
        </a:p>
      </dsp:txBody>
      <dsp:txXfrm>
        <a:off x="6915149" y="865947"/>
        <a:ext cx="3143249" cy="18859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AD5854-806A-466F-ADDA-4178771A36BF}">
      <dsp:nvSpPr>
        <dsp:cNvPr id="0" name=""/>
        <dsp:cNvSpPr/>
      </dsp:nvSpPr>
      <dsp:spPr>
        <a:xfrm>
          <a:off x="0" y="889389"/>
          <a:ext cx="3143249" cy="18859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0" i="0" kern="1200" dirty="0">
              <a:solidFill>
                <a:schemeClr val="bg1"/>
              </a:solidFill>
            </a:rPr>
            <a:t>CARCINOGENS</a:t>
          </a:r>
          <a:endParaRPr lang="en-US" sz="2900" kern="1200" dirty="0">
            <a:solidFill>
              <a:schemeClr val="bg1"/>
            </a:solidFill>
          </a:endParaRPr>
        </a:p>
      </dsp:txBody>
      <dsp:txXfrm>
        <a:off x="0" y="889389"/>
        <a:ext cx="3143249" cy="1885950"/>
      </dsp:txXfrm>
    </dsp:sp>
    <dsp:sp modelId="{B4CB198B-FB1F-4D44-B163-5BE21277674E}">
      <dsp:nvSpPr>
        <dsp:cNvPr id="0" name=""/>
        <dsp:cNvSpPr/>
      </dsp:nvSpPr>
      <dsp:spPr>
        <a:xfrm>
          <a:off x="3457575" y="865947"/>
          <a:ext cx="3143249" cy="18859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0" i="0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POLYCYCLIC AROMATIC</a:t>
          </a:r>
          <a:endParaRPr lang="en-US" sz="2900" kern="1200" dirty="0">
            <a:solidFill>
              <a:schemeClr val="bg1"/>
            </a:solidFill>
          </a:endParaRPr>
        </a:p>
      </dsp:txBody>
      <dsp:txXfrm>
        <a:off x="3457575" y="865947"/>
        <a:ext cx="3143249" cy="1885950"/>
      </dsp:txXfrm>
    </dsp:sp>
    <dsp:sp modelId="{EDA11F11-F7C5-474A-B91E-5C52DFA48CCC}">
      <dsp:nvSpPr>
        <dsp:cNvPr id="0" name=""/>
        <dsp:cNvSpPr/>
      </dsp:nvSpPr>
      <dsp:spPr>
        <a:xfrm>
          <a:off x="6915149" y="865947"/>
          <a:ext cx="3143249" cy="18859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0" i="0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HYDROCARBONS</a:t>
          </a:r>
          <a:endParaRPr lang="en-US" sz="2900" kern="1200" dirty="0">
            <a:solidFill>
              <a:schemeClr val="bg1"/>
            </a:solidFill>
          </a:endParaRPr>
        </a:p>
      </dsp:txBody>
      <dsp:txXfrm>
        <a:off x="6915149" y="865947"/>
        <a:ext cx="3143249" cy="18859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786E54-7293-4205-8423-3C34A1388418}">
      <dsp:nvSpPr>
        <dsp:cNvPr id="0" name=""/>
        <dsp:cNvSpPr/>
      </dsp:nvSpPr>
      <dsp:spPr>
        <a:xfrm>
          <a:off x="0" y="47375"/>
          <a:ext cx="6730276" cy="9090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>
              <a:solidFill>
                <a:schemeClr val="bg1"/>
              </a:solidFill>
            </a:rPr>
            <a:t>FORM</a:t>
          </a:r>
          <a:endParaRPr lang="en-US" sz="3700" kern="1200" dirty="0">
            <a:solidFill>
              <a:schemeClr val="bg1"/>
            </a:solidFill>
          </a:endParaRPr>
        </a:p>
      </dsp:txBody>
      <dsp:txXfrm>
        <a:off x="44378" y="91753"/>
        <a:ext cx="6641520" cy="820334"/>
      </dsp:txXfrm>
    </dsp:sp>
    <dsp:sp modelId="{412BC7CE-C717-4B57-8B23-CB9E632D719D}">
      <dsp:nvSpPr>
        <dsp:cNvPr id="0" name=""/>
        <dsp:cNvSpPr/>
      </dsp:nvSpPr>
      <dsp:spPr>
        <a:xfrm>
          <a:off x="0" y="1063026"/>
          <a:ext cx="6730276" cy="9090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>
              <a:solidFill>
                <a:schemeClr val="bg1"/>
              </a:solidFill>
            </a:rPr>
            <a:t>FIT</a:t>
          </a:r>
          <a:endParaRPr lang="en-US" sz="3700" kern="1200" dirty="0">
            <a:solidFill>
              <a:schemeClr val="bg1"/>
            </a:solidFill>
          </a:endParaRPr>
        </a:p>
      </dsp:txBody>
      <dsp:txXfrm>
        <a:off x="44378" y="1107404"/>
        <a:ext cx="6641520" cy="820334"/>
      </dsp:txXfrm>
    </dsp:sp>
    <dsp:sp modelId="{A2D4C9A9-10F5-43FF-A3FC-0A2A3F3FB72D}">
      <dsp:nvSpPr>
        <dsp:cNvPr id="0" name=""/>
        <dsp:cNvSpPr/>
      </dsp:nvSpPr>
      <dsp:spPr>
        <a:xfrm>
          <a:off x="0" y="2078676"/>
          <a:ext cx="6730276" cy="9090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>
              <a:solidFill>
                <a:schemeClr val="bg1"/>
              </a:solidFill>
            </a:rPr>
            <a:t>FILTER EFFICIENCY </a:t>
          </a:r>
          <a:endParaRPr lang="en-US" sz="3700" kern="1200" dirty="0">
            <a:solidFill>
              <a:schemeClr val="bg1"/>
            </a:solidFill>
          </a:endParaRPr>
        </a:p>
      </dsp:txBody>
      <dsp:txXfrm>
        <a:off x="44378" y="2123054"/>
        <a:ext cx="6641520" cy="820334"/>
      </dsp:txXfrm>
    </dsp:sp>
    <dsp:sp modelId="{F7C41762-2337-4B1A-9AFB-50B60487FD44}">
      <dsp:nvSpPr>
        <dsp:cNvPr id="0" name=""/>
        <dsp:cNvSpPr/>
      </dsp:nvSpPr>
      <dsp:spPr>
        <a:xfrm>
          <a:off x="0" y="3094325"/>
          <a:ext cx="6730276" cy="9090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>
              <a:solidFill>
                <a:schemeClr val="bg1"/>
              </a:solidFill>
            </a:rPr>
            <a:t>FUNCTION</a:t>
          </a:r>
          <a:endParaRPr lang="en-US" sz="3700" kern="1200" dirty="0">
            <a:solidFill>
              <a:schemeClr val="bg1"/>
            </a:solidFill>
          </a:endParaRPr>
        </a:p>
      </dsp:txBody>
      <dsp:txXfrm>
        <a:off x="44378" y="3138703"/>
        <a:ext cx="6641520" cy="8203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86E77-9DB9-49B0-A393-24764AC2652E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CBEF2-46E7-4A3F-A795-448F15430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47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F70B19-1281-4501-851B-427FEDAC8E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02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8CBEF2-46E7-4A3F-A795-448F154301E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53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85F7D-E195-EBB8-5DF1-F83202794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A50E62-4CE0-8EA7-32AA-2A58BD149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AABC0-EC94-BA02-5B99-E8D794233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666E-AA16-41C3-B1B8-9F6CEA0F29A2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DC222-B4B3-FDF2-65E4-B863A836E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48EA6-A379-D380-1812-C1C9423CC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EE04-867F-46ED-B6EB-4331F34D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09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4A5A6-0A99-DFDF-BC3E-90B88A8D5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9904B-BE3C-0341-D9D4-E005FB374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8B526-5E29-861F-0880-E0EF5B2C1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666E-AA16-41C3-B1B8-9F6CEA0F29A2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E4764-E636-458E-427D-12C07E08D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69334-2353-F8D7-D6C1-45F75311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EE04-867F-46ED-B6EB-4331F34D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11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293D4-157E-DC90-B6D3-2600AF17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5BADBA-D5DF-D99A-C171-DD9EB5B00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2100B-726A-FA3A-1D87-475E16511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666E-AA16-41C3-B1B8-9F6CEA0F29A2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5FA5B-3917-2AE2-54A3-F0A4260CA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11960-D0DB-AA16-5A11-877570E08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EE04-867F-46ED-B6EB-4331F34D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506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F7E01-9BF9-1589-14C7-18BEA746F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068FD-E94A-9853-B6F7-E771A55EF0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0D0320-1760-6D00-85EF-E5E68E1475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491958-F109-A049-C450-B1656E156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666E-AA16-41C3-B1B8-9F6CEA0F29A2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7B1E9-7995-E19B-FC17-B46BDD0F4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6CED06-6821-220B-4BC4-2B2A88A5A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EE04-867F-46ED-B6EB-4331F34D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198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C0328-9219-7D0F-E29B-84B3993B8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B4627-A536-86D1-28A3-8A7EEE053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27030A-297D-70D2-1B4B-4516CB629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32D582-7000-CA67-840D-1E16EA7CE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D81BE2-892C-F74D-CC01-56FF02F952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27719F-EFFA-EDBC-1DCF-43592C826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666E-AA16-41C3-B1B8-9F6CEA0F29A2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716EF0-0794-3345-AD0E-C94AADBDE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2AEC82-98D5-9EB6-DE85-CC535147D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EE04-867F-46ED-B6EB-4331F34D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16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37886-7943-92D7-131A-B0E3E6434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C98A0F-3AA4-3AB5-2196-A6830A0FF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666E-AA16-41C3-B1B8-9F6CEA0F29A2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5533EA-7CE5-FFEB-ADCF-3704C7B12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534151-21CC-A973-C724-88935396F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EE04-867F-46ED-B6EB-4331F34D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230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80F49B-F996-5259-7C6B-A48D35136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666E-AA16-41C3-B1B8-9F6CEA0F29A2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7A97BE-7DFB-65FE-B829-5AB28DDFF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B2114-CE78-78CC-BA6B-52A6360AA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EE04-867F-46ED-B6EB-4331F34D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743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BFBF9-9C40-000F-F131-CAA3ABE6E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9EB02-6A75-1AA4-0F52-02986C794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DE560-8C09-AE60-E978-63AA61FA0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13E0C1-3105-E70E-F0B5-B2C35180A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666E-AA16-41C3-B1B8-9F6CEA0F29A2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D87D7-3E3A-8C1C-D19B-76C84D0F8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69E891-60D0-4A45-7858-972E49718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EE04-867F-46ED-B6EB-4331F34D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55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B4FB4-EDFC-9FA1-7C65-73D44F932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7D5590-25CF-7039-394B-F8AE44D11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4A724-99DA-7D24-0D9B-BA471C6C0A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59136-8C08-93B5-09F5-9204D1A44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666E-AA16-41C3-B1B8-9F6CEA0F29A2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ED63F6-4AF7-A72D-0417-2FF3608E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29DBA6-7349-E355-B47F-F09BD9E8B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EE04-867F-46ED-B6EB-4331F34D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49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BC1D8-0684-B810-BF8F-A4C405A3A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34975C-A96B-B59B-2445-DD08F59F64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91770-BF4B-3406-FDD3-575EE8FC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666E-AA16-41C3-B1B8-9F6CEA0F29A2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8F6F6-E4EC-7DFC-653A-B4BB4365C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A0B28-0105-AD0A-AC40-B3B922D30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EE04-867F-46ED-B6EB-4331F34D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31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8FC944-9815-54FF-141E-93F35D018A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88EE2E-C874-842B-0354-080F158907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FD111-4F80-E47B-A9D5-3BA52719C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E666E-AA16-41C3-B1B8-9F6CEA0F29A2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F1A28-7061-CA10-E3B8-C2BE6D695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9FF81-F04E-4C16-04BA-32C9F358E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EE04-867F-46ED-B6EB-4331F34D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44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8"/>
          <p:cNvSpPr>
            <a:spLocks noGrp="1"/>
          </p:cNvSpPr>
          <p:nvPr>
            <p:ph sz="quarter" idx="12"/>
          </p:nvPr>
        </p:nvSpPr>
        <p:spPr>
          <a:xfrm>
            <a:off x="304800" y="870960"/>
            <a:ext cx="11582400" cy="5758441"/>
          </a:xfrm>
        </p:spPr>
        <p:txBody>
          <a:bodyPr/>
          <a:lstStyle>
            <a:lvl3pPr>
              <a:tabLst>
                <a:tab pos="0" algn="l"/>
              </a:tabLst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76200"/>
            <a:ext cx="10972800" cy="563562"/>
          </a:xfrm>
          <a:noFill/>
        </p:spPr>
        <p:txBody>
          <a:bodyPr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670043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DAAC57-3973-E86A-8965-68AEE50A8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DB175-E458-C5F1-B43D-7DAA0615F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15B58-8BCE-6313-D370-4DD8FBFB9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6E666E-AA16-41C3-B1B8-9F6CEA0F29A2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72458-2242-7D1E-9F4E-0121F4E1C2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0F9EE-347B-5EC4-D7FE-B4761E60A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27EE04-867F-46ED-B6EB-4331F34D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8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ar on a road with smoke coming out of it&#10;&#10;Description automatically generated with low confidence">
            <a:extLst>
              <a:ext uri="{FF2B5EF4-FFF2-40B4-BE49-F238E27FC236}">
                <a16:creationId xmlns:a16="http://schemas.microsoft.com/office/drawing/2014/main" id="{50232530-BC5F-4D5A-A467-386C42C335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0" r="13257" b="-1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945F4F-ABD6-472D-A202-6B80BB26FD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973014"/>
            <a:ext cx="9966960" cy="3416105"/>
          </a:xfrm>
        </p:spPr>
        <p:txBody>
          <a:bodyPr anchor="b"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PERSPECTIVES OF A SAFETY OFFICER </a:t>
            </a:r>
            <a:br>
              <a:rPr lang="en-US" b="1" dirty="0">
                <a:solidFill>
                  <a:srgbClr val="FFFFFF"/>
                </a:solidFill>
              </a:rPr>
            </a:br>
            <a:r>
              <a:rPr lang="en-US" sz="4800" b="1" dirty="0">
                <a:solidFill>
                  <a:srgbClr val="FFFFFF"/>
                </a:solidFill>
              </a:rPr>
              <a:t>“EYES WIDE SHUT”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86F078-C865-4A10-9613-26B4EED64C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7" y="4389120"/>
            <a:ext cx="9281629" cy="106984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WILLIE CIRONE</a:t>
            </a:r>
          </a:p>
        </p:txBody>
      </p:sp>
    </p:spTree>
    <p:extLst>
      <p:ext uri="{BB962C8B-B14F-4D97-AF65-F5344CB8AC3E}">
        <p14:creationId xmlns:p14="http://schemas.microsoft.com/office/powerpoint/2010/main" val="249030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men in helmets carrying equipment&#10;&#10;AI-generated content may be incorrect.">
            <a:extLst>
              <a:ext uri="{FF2B5EF4-FFF2-40B4-BE49-F238E27FC236}">
                <a16:creationId xmlns:a16="http://schemas.microsoft.com/office/drawing/2014/main" id="{B66B1BC7-DF57-348D-72DA-FDE2F06F3ABD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166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EA7239-AD1A-4DCE-80F4-11C52B2C7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2417831"/>
          </a:xfrm>
        </p:spPr>
        <p:txBody>
          <a:bodyPr anchor="b">
            <a:normAutofit/>
          </a:bodyPr>
          <a:lstStyle/>
          <a:p>
            <a:pPr algn="ctr"/>
            <a:r>
              <a:rPr lang="en-US" sz="4200" b="1" dirty="0"/>
              <a:t>STRUCTURE  ENGINE CLEAN COMPARTMENT</a:t>
            </a:r>
            <a:br>
              <a:rPr lang="en-US" sz="4200" b="1" dirty="0"/>
            </a:br>
            <a:r>
              <a:rPr lang="en-US" sz="4200" b="1" dirty="0"/>
              <a:t>CONCEPT 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85D0C-EA37-46B9-9BAA-F78F29871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3647283"/>
            <a:ext cx="4243589" cy="25462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ALL CONTAMINATED GEAR GOES IN A OUTSIDE COMPARTMENT</a:t>
            </a:r>
          </a:p>
        </p:txBody>
      </p:sp>
      <p:pic>
        <p:nvPicPr>
          <p:cNvPr id="8" name="Picture 7" descr="A close-up of a fire truck&#10;&#10;AI-generated content may be incorrect.">
            <a:extLst>
              <a:ext uri="{FF2B5EF4-FFF2-40B4-BE49-F238E27FC236}">
                <a16:creationId xmlns:a16="http://schemas.microsoft.com/office/drawing/2014/main" id="{A6AB69AF-E3C8-5156-2EE4-CC08245D8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47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94689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8B87E-938D-4ED8-AF25-DDFA54AA2D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2734056"/>
          </a:xfrm>
        </p:spPr>
        <p:txBody>
          <a:bodyPr anchor="b">
            <a:normAutofit/>
          </a:bodyPr>
          <a:lstStyle/>
          <a:p>
            <a:r>
              <a:rPr lang="en-US" sz="5000" b="1" dirty="0"/>
              <a:t>DO YOU CLEAN YOUR PPE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73F62B-4110-4344-806F-321401024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r>
              <a:rPr lang="en-US" sz="7200" b="1" dirty="0"/>
              <a:t>????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firefighter uniform on a table&#10;&#10;AI-generated content may be incorrect.">
            <a:extLst>
              <a:ext uri="{FF2B5EF4-FFF2-40B4-BE49-F238E27FC236}">
                <a16:creationId xmlns:a16="http://schemas.microsoft.com/office/drawing/2014/main" id="{65CD26C8-9A9F-1002-B6AD-F4385C011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35" r="15044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55039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E9A05D-5AD9-6E9F-CBBC-673469B7D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" name="Title 1">
            <a:extLst>
              <a:ext uri="{FF2B5EF4-FFF2-40B4-BE49-F238E27FC236}">
                <a16:creationId xmlns:a16="http://schemas.microsoft.com/office/drawing/2014/main" id="{C9F21FF0-CE6F-0539-1075-B2E1649F0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5400" b="1" dirty="0"/>
              <a:t>CLEAN CAB ASSESSMENT </a:t>
            </a:r>
            <a:br>
              <a:rPr lang="en-US" sz="5400" b="1" dirty="0"/>
            </a:br>
            <a:r>
              <a:rPr lang="en-US" sz="5400" b="1" dirty="0"/>
              <a:t>STUDY</a:t>
            </a: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B88F9-1E28-C79E-9438-874B93276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3520439"/>
            <a:ext cx="4243589" cy="26731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40-50% WORSE INSIDE THE CAB THAN OUTSIDE WITH THE AC ON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WHY???</a:t>
            </a:r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Picture 4" descr="A person in a truck talking on the radio&#10;&#10;AI-generated content may be incorrect.">
            <a:extLst>
              <a:ext uri="{FF2B5EF4-FFF2-40B4-BE49-F238E27FC236}">
                <a16:creationId xmlns:a16="http://schemas.microsoft.com/office/drawing/2014/main" id="{3181F5D3-7E81-F484-978C-63CE152A08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6" r="6697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78797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11A00E-2EAE-528D-E690-5012D2D4A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" name="Title 1">
            <a:extLst>
              <a:ext uri="{FF2B5EF4-FFF2-40B4-BE49-F238E27FC236}">
                <a16:creationId xmlns:a16="http://schemas.microsoft.com/office/drawing/2014/main" id="{C6432829-72C7-A9F5-C377-825263FB8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4368602" cy="1883096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b="1" dirty="0"/>
              <a:t>CLEAN CAB ASSESSMENT </a:t>
            </a:r>
            <a:br>
              <a:rPr lang="en-US" b="1" dirty="0"/>
            </a:br>
            <a:r>
              <a:rPr lang="en-US" b="1" dirty="0"/>
              <a:t>STUDY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2A6DB-B80D-20B9-0E11-C110923C6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200" b="1" dirty="0"/>
              <a:t>HOW OFTEN DO YOU DECON YOUR RIGS?</a:t>
            </a:r>
          </a:p>
          <a:p>
            <a:pPr marL="0" indent="0" algn="ctr">
              <a:buNone/>
            </a:pPr>
            <a:endParaRPr lang="en-US" sz="2200" b="1" dirty="0"/>
          </a:p>
          <a:p>
            <a:pPr marL="0" indent="0" algn="ctr">
              <a:buNone/>
            </a:pPr>
            <a:r>
              <a:rPr lang="en-US" sz="2200" b="1" dirty="0"/>
              <a:t>WHAT NEEDS TO BE DECONNED? </a:t>
            </a:r>
          </a:p>
          <a:p>
            <a:endParaRPr lang="en-US" sz="2200" dirty="0"/>
          </a:p>
        </p:txBody>
      </p:sp>
      <p:pic>
        <p:nvPicPr>
          <p:cNvPr id="8" name="Picture 7" descr="The interior of a car&#10;&#10;AI-generated content may be incorrect.">
            <a:extLst>
              <a:ext uri="{FF2B5EF4-FFF2-40B4-BE49-F238E27FC236}">
                <a16:creationId xmlns:a16="http://schemas.microsoft.com/office/drawing/2014/main" id="{E4F2E5A3-5F81-20A0-F53B-4F7FDB8B5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r="1" b="14324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41405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B0CA13-9AA2-4E83-A254-724370934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 algn="ctr"/>
            <a:r>
              <a:rPr lang="en-US" sz="5400" b="1" dirty="0"/>
              <a:t>WATER COOLERS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3F928-5294-409E-AEE6-0BA4EE5E3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endParaRPr lang="en-US" sz="2200" dirty="0"/>
          </a:p>
          <a:p>
            <a:pPr marL="0" indent="0" algn="ctr">
              <a:buNone/>
            </a:pPr>
            <a:r>
              <a:rPr lang="en-US" sz="3200" b="1" dirty="0"/>
              <a:t>WHAT'S GROWING IN YOURS??</a:t>
            </a:r>
          </a:p>
        </p:txBody>
      </p:sp>
      <p:pic>
        <p:nvPicPr>
          <p:cNvPr id="19" name="Picture 18" descr="A yellow and red plastic water container&#10;&#10;AI-generated content may be incorrect.">
            <a:extLst>
              <a:ext uri="{FF2B5EF4-FFF2-40B4-BE49-F238E27FC236}">
                <a16:creationId xmlns:a16="http://schemas.microsoft.com/office/drawing/2014/main" id="{786C7CB9-7815-107F-786F-4DD9DF4E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>
          <a:xfrm>
            <a:off x="5221936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47916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9C0702-4928-1094-C7F9-A7CC02AFE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A38CFC-C874-2F0F-DE56-CEEB7EAE4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323387"/>
          </a:xfrm>
        </p:spPr>
        <p:txBody>
          <a:bodyPr anchor="b">
            <a:normAutofit/>
          </a:bodyPr>
          <a:lstStyle/>
          <a:p>
            <a:pPr algn="ctr"/>
            <a:r>
              <a:rPr lang="en-US" sz="5400" b="1" dirty="0"/>
              <a:t>DECON TOWEL</a:t>
            </a:r>
          </a:p>
        </p:txBody>
      </p:sp>
      <p:pic>
        <p:nvPicPr>
          <p:cNvPr id="8" name="Picture 7" descr="A package of a firefighter&#10;&#10;AI-generated content may be incorrect.">
            <a:extLst>
              <a:ext uri="{FF2B5EF4-FFF2-40B4-BE49-F238E27FC236}">
                <a16:creationId xmlns:a16="http://schemas.microsoft.com/office/drawing/2014/main" id="{B945AD38-4E34-C6F7-92C6-429AD543D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1651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74643-4EEA-6EF0-C553-682705514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94 TO 97% EFFECTIVE</a:t>
            </a:r>
          </a:p>
          <a:p>
            <a:pPr algn="ctr"/>
            <a:endParaRPr lang="en-US" sz="4000" b="1" dirty="0"/>
          </a:p>
          <a:p>
            <a:pPr marL="0" indent="0" algn="ctr">
              <a:buNone/>
            </a:pPr>
            <a:r>
              <a:rPr lang="en-US" sz="3200" b="1" dirty="0"/>
              <a:t>THESE ARE NOT THE SAME AS STANDARD WIPES</a:t>
            </a:r>
          </a:p>
        </p:txBody>
      </p:sp>
    </p:spTree>
    <p:extLst>
      <p:ext uri="{BB962C8B-B14F-4D97-AF65-F5344CB8AC3E}">
        <p14:creationId xmlns:p14="http://schemas.microsoft.com/office/powerpoint/2010/main" val="997375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0A9D89-0270-92DF-152F-E65F92BB6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E938B-9FB4-9531-C4A2-B583D311E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854764"/>
            <a:ext cx="10058400" cy="123921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CANCER STUDY FOR DECONTAMINATING</a:t>
            </a:r>
            <a:br>
              <a:rPr lang="en-US" b="1" dirty="0"/>
            </a:br>
            <a:r>
              <a:rPr lang="en-US" b="1" dirty="0"/>
              <a:t>PPE-TRUCK CAB  </a:t>
            </a:r>
            <a:br>
              <a:rPr lang="en-US" b="1" dirty="0"/>
            </a:br>
            <a:endParaRPr lang="en-US" b="1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A711271-D656-7B79-D202-C29B078DE8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3059687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6790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5ADD67-57A8-0B52-A26E-063EA6831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5AA983-3767-C726-A3D7-BBD68B009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 algn="ctr"/>
            <a:r>
              <a:rPr lang="en-US" sz="5400" b="1" dirty="0"/>
              <a:t>SMOKE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04183-3AC5-D311-A78A-6BC109C2D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WHAT IS YOUR AGENCY DOING TO REDUCE SMOKE INTAKE??</a:t>
            </a:r>
          </a:p>
        </p:txBody>
      </p:sp>
      <p:pic>
        <p:nvPicPr>
          <p:cNvPr id="6" name="Picture 5" descr="A firefighter in the woods&#10;&#10;AI-generated content may be incorrect.">
            <a:extLst>
              <a:ext uri="{FF2B5EF4-FFF2-40B4-BE49-F238E27FC236}">
                <a16:creationId xmlns:a16="http://schemas.microsoft.com/office/drawing/2014/main" id="{B0E2E249-F8C4-CD7D-381A-827E14822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226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0045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C30D2-9EAF-4131-B100-92C48E595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854764"/>
            <a:ext cx="10058400" cy="123921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HIGHER RATES OF SKIN, KIDNEY, LUNG, AND OTHER CANCERS COMPARED TO THE GENERAL POPULATION</a:t>
            </a:r>
            <a:br>
              <a:rPr lang="en-US" b="1" dirty="0"/>
            </a:br>
            <a:endParaRPr lang="en-US" b="1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AE3C717-10B5-4D0C-8F10-81D3514E57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9069779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9576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4F210B-403F-147E-C254-B452788D2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EC608E-665B-75C3-4F58-3EF77EA70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1252970"/>
          </a:xfrm>
        </p:spPr>
        <p:txBody>
          <a:bodyPr anchor="b">
            <a:normAutofit/>
          </a:bodyPr>
          <a:lstStyle/>
          <a:p>
            <a:pPr algn="ctr"/>
            <a:r>
              <a:rPr lang="en-US" sz="5600" b="1" dirty="0"/>
              <a:t>BANDANA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earing a pink helmet and a bandana&#10;&#10;AI-generated content may be incorrect.">
            <a:extLst>
              <a:ext uri="{FF2B5EF4-FFF2-40B4-BE49-F238E27FC236}">
                <a16:creationId xmlns:a16="http://schemas.microsoft.com/office/drawing/2014/main" id="{24DA1940-8819-C5A4-E351-C4018E87B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2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259AE-C5DB-384F-CA14-F434EB13A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195673" cy="2913872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tx1">
                    <a:alpha val="80000"/>
                  </a:schemeClr>
                </a:solidFill>
              </a:rPr>
              <a:t>10% EFFECTIVE</a:t>
            </a:r>
          </a:p>
          <a:p>
            <a:endParaRPr lang="en-US" sz="2000" b="1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2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117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01FF3B-D0CC-1E6A-6959-E40A8BD9E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ose up of a face mask&#10;&#10;AI-generated content may be incorrect.">
            <a:extLst>
              <a:ext uri="{FF2B5EF4-FFF2-40B4-BE49-F238E27FC236}">
                <a16:creationId xmlns:a16="http://schemas.microsoft.com/office/drawing/2014/main" id="{BF6F03D7-BB66-DEA7-BC70-154F04DEE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" r="19933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8C86AA-FC7D-86A6-BD3F-34A75A907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5400" b="1" dirty="0"/>
              <a:t>N-95 MASK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91633-C346-8E12-FDA7-75F54C837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95% EFFECTIVE FOR PARTICLES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NOT EFFECTIVE FOR GASSES </a:t>
            </a:r>
          </a:p>
        </p:txBody>
      </p:sp>
    </p:spTree>
    <p:extLst>
      <p:ext uri="{BB962C8B-B14F-4D97-AF65-F5344CB8AC3E}">
        <p14:creationId xmlns:p14="http://schemas.microsoft.com/office/powerpoint/2010/main" val="480370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66D73-29C4-4BE4-97CF-919DB2985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7" y="484632"/>
            <a:ext cx="11067340" cy="1609344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NIOSH CONCLUDES NO MASK FOR WILDLAND FIREFIGHTERS</a:t>
            </a:r>
            <a:r>
              <a:rPr lang="en-US" sz="4800" dirty="0"/>
              <a:t>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AEB39DA-9A23-4710-BCC5-EB6C7C91A2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7979666"/>
              </p:ext>
            </p:extLst>
          </p:nvPr>
        </p:nvGraphicFramePr>
        <p:xfrm>
          <a:off x="4970109" y="2121408"/>
          <a:ext cx="6730276" cy="405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 descr="A close-up of a mask&#10;&#10;AI-generated content may be incorrect.">
            <a:extLst>
              <a:ext uri="{FF2B5EF4-FFF2-40B4-BE49-F238E27FC236}">
                <a16:creationId xmlns:a16="http://schemas.microsoft.com/office/drawing/2014/main" id="{359B4730-887F-4ABC-AA03-1F0AB6970A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274817"/>
            <a:ext cx="4529001" cy="374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56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BC49C6-E09B-18EB-B16A-5C0350603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roup of men digging in the woods&#10;&#10;AI-generated content may be incorrect.">
            <a:extLst>
              <a:ext uri="{FF2B5EF4-FFF2-40B4-BE49-F238E27FC236}">
                <a16:creationId xmlns:a16="http://schemas.microsoft.com/office/drawing/2014/main" id="{9C79F03E-5CCF-8DA0-9315-C27903A7D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6" b="3074"/>
          <a:stretch>
            <a:fillRect/>
          </a:stretch>
        </p:blipFill>
        <p:spPr>
          <a:xfrm>
            <a:off x="1" y="10"/>
            <a:ext cx="9507414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C9D2D7-DCC0-6DE3-DAAB-EB7109E89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5811838"/>
          </a:xfrm>
        </p:spPr>
        <p:txBody>
          <a:bodyPr>
            <a:noAutofit/>
          </a:bodyPr>
          <a:lstStyle/>
          <a:p>
            <a:r>
              <a:rPr lang="en-US" b="1" dirty="0"/>
              <a:t>HOW ARE WE GOING TO CHANGE OUR CULTURE??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6E74B-1EA0-E35D-A0CA-0AC5AD7D8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089284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fire">
            <a:extLst>
              <a:ext uri="{FF2B5EF4-FFF2-40B4-BE49-F238E27FC236}">
                <a16:creationId xmlns:a16="http://schemas.microsoft.com/office/drawing/2014/main" id="{08453FBE-75AC-ECD1-8CC0-D643FEC94ED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1" r="47947" b="1"/>
          <a:stretch/>
        </p:blipFill>
        <p:spPr>
          <a:xfrm rot="5400000">
            <a:off x="2663952" y="-2666999"/>
            <a:ext cx="6858000" cy="1219199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51584C8-9873-C667-F424-776939A0C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49"/>
            <a:ext cx="10058400" cy="39809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7200" b="1" dirty="0"/>
              <a:t>ARE YOU READY TO CHANGE YOUR CULTURE?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6DD94E0-AAB0-3395-2E7D-D6D94E2F42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865982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186</Words>
  <Application>Microsoft Office PowerPoint</Application>
  <PresentationFormat>Widescreen</PresentationFormat>
  <Paragraphs>50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PERSPECTIVES OF A SAFETY OFFICER  “EYES WIDE SHUT”</vt:lpstr>
      <vt:lpstr>PowerPoint Presentation</vt:lpstr>
      <vt:lpstr>STRUCTURE  ENGINE CLEAN COMPARTMENT CONCEPT </vt:lpstr>
      <vt:lpstr>DO YOU CLEAN YOUR PPE</vt:lpstr>
      <vt:lpstr>CLEAN CAB ASSESSMENT  STUDY</vt:lpstr>
      <vt:lpstr>CLEAN CAB ASSESSMENT  STUDY</vt:lpstr>
      <vt:lpstr>WATER COOLERS</vt:lpstr>
      <vt:lpstr>DECON TOWEL</vt:lpstr>
      <vt:lpstr>CANCER STUDY FOR DECONTAMINATING PPE-TRUCK CAB   </vt:lpstr>
      <vt:lpstr>SMOKE</vt:lpstr>
      <vt:lpstr>HIGHER RATES OF SKIN, KIDNEY, LUNG, AND OTHER CANCERS COMPARED TO THE GENERAL POPULATION </vt:lpstr>
      <vt:lpstr>BANDANA</vt:lpstr>
      <vt:lpstr>N-95 MASK</vt:lpstr>
      <vt:lpstr>NIOSH CONCLUDES NO MASK FOR WILDLAND FIREFIGHTERS </vt:lpstr>
      <vt:lpstr>HOW ARE WE GOING TO CHANGE OUR CULTURE??</vt:lpstr>
      <vt:lpstr>ARE YOU READY TO CHANGE YOUR CULTURE?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</dc:creator>
  <cp:lastModifiedBy>Brooke Freeberg</cp:lastModifiedBy>
  <cp:revision>14</cp:revision>
  <dcterms:created xsi:type="dcterms:W3CDTF">2025-10-07T22:19:48Z</dcterms:created>
  <dcterms:modified xsi:type="dcterms:W3CDTF">2025-10-14T14:10:39Z</dcterms:modified>
</cp:coreProperties>
</file>