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ags/tag1.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08" r:id="rId1"/>
    <p:sldMasterId id="2147483732" r:id="rId2"/>
    <p:sldMasterId id="2147483768" r:id="rId3"/>
    <p:sldMasterId id="2147483792" r:id="rId4"/>
    <p:sldMasterId id="2147483804" r:id="rId5"/>
    <p:sldMasterId id="2147483828" r:id="rId6"/>
    <p:sldMasterId id="2147483840" r:id="rId7"/>
  </p:sldMasterIdLst>
  <p:notesMasterIdLst>
    <p:notesMasterId r:id="rId42"/>
  </p:notesMasterIdLst>
  <p:sldIdLst>
    <p:sldId id="359" r:id="rId8"/>
    <p:sldId id="390" r:id="rId9"/>
    <p:sldId id="366" r:id="rId10"/>
    <p:sldId id="386" r:id="rId11"/>
    <p:sldId id="388" r:id="rId12"/>
    <p:sldId id="379" r:id="rId13"/>
    <p:sldId id="378" r:id="rId14"/>
    <p:sldId id="392" r:id="rId15"/>
    <p:sldId id="395" r:id="rId16"/>
    <p:sldId id="391" r:id="rId17"/>
    <p:sldId id="384" r:id="rId18"/>
    <p:sldId id="403" r:id="rId19"/>
    <p:sldId id="393" r:id="rId20"/>
    <p:sldId id="394" r:id="rId21"/>
    <p:sldId id="385" r:id="rId22"/>
    <p:sldId id="402" r:id="rId23"/>
    <p:sldId id="421" r:id="rId24"/>
    <p:sldId id="401" r:id="rId25"/>
    <p:sldId id="407" r:id="rId26"/>
    <p:sldId id="408" r:id="rId27"/>
    <p:sldId id="409" r:id="rId28"/>
    <p:sldId id="410" r:id="rId29"/>
    <p:sldId id="415" r:id="rId30"/>
    <p:sldId id="414" r:id="rId31"/>
    <p:sldId id="404" r:id="rId32"/>
    <p:sldId id="416" r:id="rId33"/>
    <p:sldId id="397" r:id="rId34"/>
    <p:sldId id="423" r:id="rId35"/>
    <p:sldId id="399" r:id="rId36"/>
    <p:sldId id="400" r:id="rId37"/>
    <p:sldId id="406" r:id="rId38"/>
    <p:sldId id="419" r:id="rId39"/>
    <p:sldId id="424" r:id="rId40"/>
    <p:sldId id="417" r:id="rId41"/>
  </p:sldIdLst>
  <p:sldSz cx="13003213" cy="9752013"/>
  <p:notesSz cx="6858000" cy="9144000"/>
  <p:defaultTextStyle>
    <a:defPPr>
      <a:defRPr lang="en-GB"/>
    </a:defPPr>
    <a:lvl1pPr algn="l" defTabSz="457200" rtl="0" eaLnBrk="0" fontAlgn="base" hangingPunct="0">
      <a:spcBef>
        <a:spcPct val="0"/>
      </a:spcBef>
      <a:spcAft>
        <a:spcPct val="0"/>
      </a:spcAft>
      <a:defRPr sz="3800" kern="1200">
        <a:solidFill>
          <a:schemeClr val="bg1"/>
        </a:solidFill>
        <a:latin typeface="Lucida Grande" charset="0"/>
        <a:ea typeface="SimSun" panose="02010600030101010101" pitchFamily="2" charset="-122"/>
        <a:cs typeface="+mn-cs"/>
      </a:defRPr>
    </a:lvl1pPr>
    <a:lvl2pPr marL="742950" indent="-285750" algn="l" defTabSz="457200" rtl="0" eaLnBrk="0" fontAlgn="base" hangingPunct="0">
      <a:spcBef>
        <a:spcPct val="0"/>
      </a:spcBef>
      <a:spcAft>
        <a:spcPct val="0"/>
      </a:spcAft>
      <a:defRPr sz="3800" kern="1200">
        <a:solidFill>
          <a:schemeClr val="bg1"/>
        </a:solidFill>
        <a:latin typeface="Lucida Grande" charset="0"/>
        <a:ea typeface="SimSun" panose="02010600030101010101" pitchFamily="2" charset="-122"/>
        <a:cs typeface="+mn-cs"/>
      </a:defRPr>
    </a:lvl2pPr>
    <a:lvl3pPr marL="1143000" indent="-228600" algn="l" defTabSz="457200" rtl="0" eaLnBrk="0" fontAlgn="base" hangingPunct="0">
      <a:spcBef>
        <a:spcPct val="0"/>
      </a:spcBef>
      <a:spcAft>
        <a:spcPct val="0"/>
      </a:spcAft>
      <a:defRPr sz="3800" kern="1200">
        <a:solidFill>
          <a:schemeClr val="bg1"/>
        </a:solidFill>
        <a:latin typeface="Lucida Grande" charset="0"/>
        <a:ea typeface="SimSun" panose="02010600030101010101" pitchFamily="2" charset="-122"/>
        <a:cs typeface="+mn-cs"/>
      </a:defRPr>
    </a:lvl3pPr>
    <a:lvl4pPr marL="1600200" indent="-228600" algn="l" defTabSz="457200" rtl="0" eaLnBrk="0" fontAlgn="base" hangingPunct="0">
      <a:spcBef>
        <a:spcPct val="0"/>
      </a:spcBef>
      <a:spcAft>
        <a:spcPct val="0"/>
      </a:spcAft>
      <a:defRPr sz="3800" kern="1200">
        <a:solidFill>
          <a:schemeClr val="bg1"/>
        </a:solidFill>
        <a:latin typeface="Lucida Grande" charset="0"/>
        <a:ea typeface="SimSun" panose="02010600030101010101" pitchFamily="2" charset="-122"/>
        <a:cs typeface="+mn-cs"/>
      </a:defRPr>
    </a:lvl4pPr>
    <a:lvl5pPr marL="2057400" indent="-228600" algn="l" defTabSz="457200" rtl="0" eaLnBrk="0" fontAlgn="base" hangingPunct="0">
      <a:spcBef>
        <a:spcPct val="0"/>
      </a:spcBef>
      <a:spcAft>
        <a:spcPct val="0"/>
      </a:spcAft>
      <a:defRPr sz="3800" kern="1200">
        <a:solidFill>
          <a:schemeClr val="bg1"/>
        </a:solidFill>
        <a:latin typeface="Lucida Grande" charset="0"/>
        <a:ea typeface="SimSun" panose="02010600030101010101" pitchFamily="2" charset="-122"/>
        <a:cs typeface="+mn-cs"/>
      </a:defRPr>
    </a:lvl5pPr>
    <a:lvl6pPr marL="2286000" algn="l" defTabSz="914400" rtl="0" eaLnBrk="1" latinLnBrk="0" hangingPunct="1">
      <a:defRPr sz="3800" kern="1200">
        <a:solidFill>
          <a:schemeClr val="bg1"/>
        </a:solidFill>
        <a:latin typeface="Lucida Grande" charset="0"/>
        <a:ea typeface="SimSun" panose="02010600030101010101" pitchFamily="2" charset="-122"/>
        <a:cs typeface="+mn-cs"/>
      </a:defRPr>
    </a:lvl6pPr>
    <a:lvl7pPr marL="2743200" algn="l" defTabSz="914400" rtl="0" eaLnBrk="1" latinLnBrk="0" hangingPunct="1">
      <a:defRPr sz="3800" kern="1200">
        <a:solidFill>
          <a:schemeClr val="bg1"/>
        </a:solidFill>
        <a:latin typeface="Lucida Grande" charset="0"/>
        <a:ea typeface="SimSun" panose="02010600030101010101" pitchFamily="2" charset="-122"/>
        <a:cs typeface="+mn-cs"/>
      </a:defRPr>
    </a:lvl7pPr>
    <a:lvl8pPr marL="3200400" algn="l" defTabSz="914400" rtl="0" eaLnBrk="1" latinLnBrk="0" hangingPunct="1">
      <a:defRPr sz="3800" kern="1200">
        <a:solidFill>
          <a:schemeClr val="bg1"/>
        </a:solidFill>
        <a:latin typeface="Lucida Grande" charset="0"/>
        <a:ea typeface="SimSun" panose="02010600030101010101" pitchFamily="2" charset="-122"/>
        <a:cs typeface="+mn-cs"/>
      </a:defRPr>
    </a:lvl8pPr>
    <a:lvl9pPr marL="3657600" algn="l" defTabSz="914400" rtl="0" eaLnBrk="1" latinLnBrk="0" hangingPunct="1">
      <a:defRPr sz="3800" kern="1200">
        <a:solidFill>
          <a:schemeClr val="bg1"/>
        </a:solidFill>
        <a:latin typeface="Lucida Grande" charset="0"/>
        <a:ea typeface="SimSun"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FDFDFD"/>
    <a:srgbClr val="FFFFFF"/>
    <a:srgbClr val="9FA290"/>
    <a:srgbClr val="848673"/>
    <a:srgbClr val="C4C7CC"/>
    <a:srgbClr val="F5E40B"/>
    <a:srgbClr val="231F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83755" autoAdjust="0"/>
  </p:normalViewPr>
  <p:slideViewPr>
    <p:cSldViewPr>
      <p:cViewPr varScale="1">
        <p:scale>
          <a:sx n="43" d="100"/>
          <a:sy n="43" d="100"/>
        </p:scale>
        <p:origin x="1392" y="72"/>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sorterViewPr>
    <p:cViewPr>
      <p:scale>
        <a:sx n="60" d="100"/>
        <a:sy n="60" d="100"/>
      </p:scale>
      <p:origin x="0" y="0"/>
    </p:cViewPr>
  </p:sorter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3600" dirty="0"/>
              <a:t>Total acres burned in 5-yr</a:t>
            </a:r>
            <a:r>
              <a:rPr lang="en-US" sz="3600" baseline="0" dirty="0"/>
              <a:t> periods</a:t>
            </a:r>
            <a:endParaRPr lang="en-US" sz="3600" dirty="0"/>
          </a:p>
        </c:rich>
      </c:tx>
      <c:layout>
        <c:manualLayout>
          <c:xMode val="edge"/>
          <c:yMode val="edge"/>
          <c:x val="0.25270325059177579"/>
          <c:y val="3.682390395644989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954124797061551"/>
          <c:y val="0.18585812190142897"/>
          <c:w val="0.87318471342877468"/>
          <c:h val="0.72019393409157184"/>
        </c:manualLayout>
      </c:layout>
      <c:barChart>
        <c:barDir val="col"/>
        <c:grouping val="clustered"/>
        <c:varyColors val="0"/>
        <c:ser>
          <c:idx val="0"/>
          <c:order val="0"/>
          <c:tx>
            <c:strRef>
              <c:f>'Summary data'!$I$7</c:f>
              <c:strCache>
                <c:ptCount val="1"/>
                <c:pt idx="0">
                  <c:v>Acres burned</c:v>
                </c:pt>
              </c:strCache>
            </c:strRef>
          </c:tx>
          <c:spPr>
            <a:solidFill>
              <a:srgbClr val="FFC000"/>
            </a:solidFill>
            <a:ln>
              <a:solidFill>
                <a:schemeClr val="tx1"/>
              </a:solidFill>
            </a:ln>
            <a:effectLst/>
          </c:spPr>
          <c:invertIfNegative val="0"/>
          <c:cat>
            <c:strRef>
              <c:f>'Summary data'!$H$8:$H$10</c:f>
              <c:strCache>
                <c:ptCount val="3"/>
                <c:pt idx="0">
                  <c:v>2004-2008</c:v>
                </c:pt>
                <c:pt idx="1">
                  <c:v>2009-2015</c:v>
                </c:pt>
                <c:pt idx="2">
                  <c:v>2016-2020</c:v>
                </c:pt>
              </c:strCache>
            </c:strRef>
          </c:cat>
          <c:val>
            <c:numRef>
              <c:f>'Summary data'!$I$8:$I$10</c:f>
              <c:numCache>
                <c:formatCode>General</c:formatCode>
                <c:ptCount val="3"/>
                <c:pt idx="0">
                  <c:v>94.21</c:v>
                </c:pt>
                <c:pt idx="1">
                  <c:v>122.49</c:v>
                </c:pt>
                <c:pt idx="2">
                  <c:v>352.44</c:v>
                </c:pt>
              </c:numCache>
            </c:numRef>
          </c:val>
          <c:extLst>
            <c:ext xmlns:c16="http://schemas.microsoft.com/office/drawing/2014/chart" uri="{C3380CC4-5D6E-409C-BE32-E72D297353CC}">
              <c16:uniqueId val="{00000000-5304-44A1-8775-95710130EA4F}"/>
            </c:ext>
          </c:extLst>
        </c:ser>
        <c:dLbls>
          <c:showLegendKey val="0"/>
          <c:showVal val="0"/>
          <c:showCatName val="0"/>
          <c:showSerName val="0"/>
          <c:showPercent val="0"/>
          <c:showBubbleSize val="0"/>
        </c:dLbls>
        <c:gapWidth val="219"/>
        <c:overlap val="-27"/>
        <c:axId val="99623952"/>
        <c:axId val="50873456"/>
      </c:barChart>
      <c:catAx>
        <c:axId val="9962395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en-US"/>
          </a:p>
        </c:txPr>
        <c:crossAx val="50873456"/>
        <c:crosses val="autoZero"/>
        <c:auto val="1"/>
        <c:lblAlgn val="ctr"/>
        <c:lblOffset val="100"/>
        <c:noMultiLvlLbl val="0"/>
      </c:catAx>
      <c:valAx>
        <c:axId val="50873456"/>
        <c:scaling>
          <c:orientation val="minMax"/>
        </c:scaling>
        <c:delete val="0"/>
        <c:axPos val="l"/>
        <c:majorGridlines>
          <c:spPr>
            <a:ln w="9525" cap="flat" cmpd="sng" algn="ctr">
              <a:noFill/>
              <a:round/>
            </a:ln>
            <a:effectLst/>
          </c:spPr>
        </c:majorGridlines>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en-US"/>
          </a:p>
        </c:txPr>
        <c:crossAx val="996239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3600" dirty="0"/>
              <a:t>Percentage change in</a:t>
            </a:r>
            <a:r>
              <a:rPr lang="en-US" sz="3600" baseline="0" dirty="0"/>
              <a:t> species richness </a:t>
            </a:r>
            <a:r>
              <a:rPr lang="en-US" sz="3600" dirty="0"/>
              <a:t>2016-2020</a:t>
            </a:r>
          </a:p>
        </c:rich>
      </c:tx>
      <c:layout>
        <c:manualLayout>
          <c:xMode val="edge"/>
          <c:yMode val="edge"/>
          <c:x val="0.15796878515185603"/>
          <c:y val="2.119630466983706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3632903481351921"/>
          <c:y val="0.19494393904645416"/>
          <c:w val="0.83627922472874061"/>
          <c:h val="0.74009594067731821"/>
        </c:manualLayout>
      </c:layout>
      <c:barChart>
        <c:barDir val="col"/>
        <c:grouping val="stacked"/>
        <c:varyColors val="0"/>
        <c:ser>
          <c:idx val="0"/>
          <c:order val="0"/>
          <c:tx>
            <c:strRef>
              <c:f>Graphs!$B$1</c:f>
              <c:strCache>
                <c:ptCount val="1"/>
                <c:pt idx="0">
                  <c:v>Percentage change 2016-2020</c:v>
                </c:pt>
              </c:strCache>
            </c:strRef>
          </c:tx>
          <c:spPr>
            <a:solidFill>
              <a:srgbClr val="FFC000"/>
            </a:solidFill>
            <a:ln>
              <a:solidFill>
                <a:schemeClr val="tx1"/>
              </a:solidFill>
            </a:ln>
            <a:effectLst/>
          </c:spPr>
          <c:invertIfNegative val="0"/>
          <c:errBars>
            <c:errBarType val="both"/>
            <c:errValType val="cust"/>
            <c:noEndCap val="0"/>
            <c:plus>
              <c:numRef>
                <c:f>Graphs!$C$2:$C$4</c:f>
                <c:numCache>
                  <c:formatCode>General</c:formatCode>
                  <c:ptCount val="3"/>
                  <c:pt idx="0">
                    <c:v>36.663960939129751</c:v>
                  </c:pt>
                  <c:pt idx="1">
                    <c:v>102.50030795716241</c:v>
                  </c:pt>
                  <c:pt idx="2">
                    <c:v>84.586443122549468</c:v>
                  </c:pt>
                </c:numCache>
              </c:numRef>
            </c:plus>
            <c:minus>
              <c:numRef>
                <c:f>Graphs!$C$2:$C$4</c:f>
                <c:numCache>
                  <c:formatCode>General</c:formatCode>
                  <c:ptCount val="3"/>
                  <c:pt idx="0">
                    <c:v>36.663960939129751</c:v>
                  </c:pt>
                  <c:pt idx="1">
                    <c:v>102.50030795716241</c:v>
                  </c:pt>
                  <c:pt idx="2">
                    <c:v>84.586443122549468</c:v>
                  </c:pt>
                </c:numCache>
              </c:numRef>
            </c:minus>
            <c:spPr>
              <a:noFill/>
              <a:ln w="9525" cap="flat" cmpd="sng" algn="ctr">
                <a:solidFill>
                  <a:schemeClr val="tx1">
                    <a:lumMod val="65000"/>
                    <a:lumOff val="35000"/>
                  </a:schemeClr>
                </a:solidFill>
                <a:round/>
              </a:ln>
              <a:effectLst/>
            </c:spPr>
          </c:errBars>
          <c:cat>
            <c:strRef>
              <c:f>Graphs!$A$2:$A$4</c:f>
              <c:strCache>
                <c:ptCount val="3"/>
                <c:pt idx="0">
                  <c:v>Trees</c:v>
                </c:pt>
                <c:pt idx="1">
                  <c:v>Shrubs </c:v>
                </c:pt>
                <c:pt idx="2">
                  <c:v>Ground Cover</c:v>
                </c:pt>
              </c:strCache>
            </c:strRef>
          </c:cat>
          <c:val>
            <c:numRef>
              <c:f>Graphs!$B$2:$B$4</c:f>
              <c:numCache>
                <c:formatCode>General</c:formatCode>
                <c:ptCount val="3"/>
                <c:pt idx="0">
                  <c:v>-39.583333333333329</c:v>
                </c:pt>
                <c:pt idx="1">
                  <c:v>34.090909090909093</c:v>
                </c:pt>
                <c:pt idx="2">
                  <c:v>114.41137566137566</c:v>
                </c:pt>
              </c:numCache>
            </c:numRef>
          </c:val>
          <c:extLst>
            <c:ext xmlns:c16="http://schemas.microsoft.com/office/drawing/2014/chart" uri="{C3380CC4-5D6E-409C-BE32-E72D297353CC}">
              <c16:uniqueId val="{00000000-0D19-47AE-9576-9EEB9061F724}"/>
            </c:ext>
          </c:extLst>
        </c:ser>
        <c:dLbls>
          <c:showLegendKey val="0"/>
          <c:showVal val="0"/>
          <c:showCatName val="0"/>
          <c:showSerName val="0"/>
          <c:showPercent val="0"/>
          <c:showBubbleSize val="0"/>
        </c:dLbls>
        <c:gapWidth val="150"/>
        <c:overlap val="100"/>
        <c:axId val="1806928272"/>
        <c:axId val="1847792144"/>
      </c:barChart>
      <c:catAx>
        <c:axId val="18069282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847792144"/>
        <c:crosses val="autoZero"/>
        <c:auto val="1"/>
        <c:lblAlgn val="ctr"/>
        <c:lblOffset val="100"/>
        <c:noMultiLvlLbl val="0"/>
      </c:catAx>
      <c:valAx>
        <c:axId val="184779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en-US"/>
          </a:p>
        </c:txPr>
        <c:crossAx val="1806928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4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AutoShape 1"/>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eaLnBrk="1" hangingPunct="1">
              <a:buClr>
                <a:srgbClr val="000000"/>
              </a:buClr>
              <a:buSzPct val="100000"/>
              <a:buFont typeface="Times New Roman" panose="02020603050405020304" pitchFamily="18" charset="0"/>
              <a:buNone/>
            </a:pPr>
            <a:endParaRPr lang="en-US" altLang="en-US"/>
          </a:p>
        </p:txBody>
      </p:sp>
      <p:sp>
        <p:nvSpPr>
          <p:cNvPr id="3075" name="Text Box 2"/>
          <p:cNvSpPr txBox="1">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eaLnBrk="1" hangingPunct="1">
              <a:buClr>
                <a:srgbClr val="000000"/>
              </a:buClr>
              <a:buSzPct val="100000"/>
              <a:buFont typeface="Times New Roman" panose="02020603050405020304" pitchFamily="18" charset="0"/>
              <a:buNone/>
            </a:pPr>
            <a:endParaRPr lang="en-US" altLang="en-US"/>
          </a:p>
        </p:txBody>
      </p:sp>
      <p:sp>
        <p:nvSpPr>
          <p:cNvPr id="2" name="Rectangle 3"/>
          <p:cNvSpPr>
            <a:spLocks noGrp="1" noChangeArrowheads="1"/>
          </p:cNvSpPr>
          <p:nvPr>
            <p:ph type="dt"/>
          </p:nvPr>
        </p:nvSpPr>
        <p:spPr bwMode="auto">
          <a:xfrm>
            <a:off x="3884613" y="0"/>
            <a:ext cx="2970212"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eaLnBrk="1" hangingPunct="1">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FEFFFE"/>
                </a:solidFill>
                <a:ea typeface="+mn-ea"/>
                <a:cs typeface="Lucida Sans Unicode" charset="0"/>
              </a:defRPr>
            </a:lvl1pPr>
          </a:lstStyle>
          <a:p>
            <a:pPr>
              <a:defRPr/>
            </a:pPr>
            <a:endParaRPr lang="en-US"/>
          </a:p>
        </p:txBody>
      </p:sp>
      <p:sp>
        <p:nvSpPr>
          <p:cNvPr id="3077" name="Rectangle 4"/>
          <p:cNvSpPr>
            <a:spLocks noGrp="1" noRot="1" noChangeAspect="1" noChangeArrowheads="1"/>
          </p:cNvSpPr>
          <p:nvPr>
            <p:ph type="sldImg"/>
          </p:nvPr>
        </p:nvSpPr>
        <p:spPr bwMode="auto">
          <a:xfrm>
            <a:off x="928688" y="525463"/>
            <a:ext cx="4999037" cy="3749675"/>
          </a:xfrm>
          <a:prstGeom prst="rect">
            <a:avLst/>
          </a:prstGeom>
          <a:noFill/>
          <a:ln w="126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 name="Rectangle 5"/>
          <p:cNvSpPr>
            <a:spLocks noGrp="1" noChangeArrowheads="1"/>
          </p:cNvSpPr>
          <p:nvPr>
            <p:ph type="body"/>
          </p:nvPr>
        </p:nvSpPr>
        <p:spPr bwMode="auto">
          <a:xfrm>
            <a:off x="685800" y="4343400"/>
            <a:ext cx="5484813" cy="411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endParaRPr lang="en-US" noProof="0"/>
          </a:p>
        </p:txBody>
      </p:sp>
      <p:sp>
        <p:nvSpPr>
          <p:cNvPr id="3079" name="Text Box 6"/>
          <p:cNvSpPr txBox="1">
            <a:spLocks noChangeArrowheads="1"/>
          </p:cNvSpPr>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eaLnBrk="1" hangingPunct="1">
              <a:buClr>
                <a:srgbClr val="000000"/>
              </a:buClr>
              <a:buSzPct val="100000"/>
              <a:buFont typeface="Times New Roman" panose="02020603050405020304" pitchFamily="18" charset="0"/>
              <a:buNone/>
            </a:pPr>
            <a:endParaRPr lang="en-US" altLang="en-US"/>
          </a:p>
        </p:txBody>
      </p:sp>
      <p:sp>
        <p:nvSpPr>
          <p:cNvPr id="4" name="Rectangle 7"/>
          <p:cNvSpPr>
            <a:spLocks noGrp="1" noChangeArrowheads="1"/>
          </p:cNvSpPr>
          <p:nvPr>
            <p:ph type="sldNum"/>
          </p:nvPr>
        </p:nvSpPr>
        <p:spPr bwMode="auto">
          <a:xfrm>
            <a:off x="3884613" y="8685213"/>
            <a:ext cx="2970212"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eaLnBrk="1" hangingPunct="1">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FEFFFE"/>
                </a:solidFill>
              </a:defRPr>
            </a:lvl1pPr>
          </a:lstStyle>
          <a:p>
            <a:pPr>
              <a:defRPr/>
            </a:pPr>
            <a:fld id="{9B105B24-545C-48E6-8C06-84AF5CFCB220}" type="slidenum">
              <a:rPr lang="en-US" altLang="en-US"/>
              <a:pPr>
                <a:defRPr/>
              </a:pPr>
              <a:t>‹#›</a:t>
            </a:fld>
            <a:endParaRPr lang="en-US" altLang="en-US"/>
          </a:p>
        </p:txBody>
      </p:sp>
    </p:spTree>
    <p:extLst>
      <p:ext uri="{BB962C8B-B14F-4D97-AF65-F5344CB8AC3E}">
        <p14:creationId xmlns:p14="http://schemas.microsoft.com/office/powerpoint/2010/main" val="406091417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9</a:t>
            </a:fld>
            <a:endParaRPr lang="en-US" altLang="en-US"/>
          </a:p>
        </p:txBody>
      </p:sp>
    </p:spTree>
    <p:extLst>
      <p:ext uri="{BB962C8B-B14F-4D97-AF65-F5344CB8AC3E}">
        <p14:creationId xmlns:p14="http://schemas.microsoft.com/office/powerpoint/2010/main" val="2970621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the rest of our presentation is to offer some guidance and recommendations for a reintroduction of prescribed fire into long, unburned ecosystems for mesic, scrubby, and wet flatwoods especially near urbanized communities. I know there are land managers and private landowners that have properties like you can see in these photos. These are areas where we know that prescribed fire is necessary to maintain that biodiversity and keep fuel loading, but it seems too challenging. This presentation is to offer some encouragement to others that it is very possible. Over the last 5 years, UCF has made great strides and also some lessons learned that I would like to share from our data over 4 years. </a:t>
            </a:r>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16</a:t>
            </a:fld>
            <a:endParaRPr lang="en-US" altLang="en-US"/>
          </a:p>
        </p:txBody>
      </p:sp>
    </p:spTree>
    <p:extLst>
      <p:ext uri="{BB962C8B-B14F-4D97-AF65-F5344CB8AC3E}">
        <p14:creationId xmlns:p14="http://schemas.microsoft.com/office/powerpoint/2010/main" val="1139871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map shows where the prescribed burns in this study took place over that 4 year period. We have 34 unit management areas spread across four forest areas called Lake Claire, Arboretum and East Parcel and </a:t>
            </a:r>
            <a:r>
              <a:rPr lang="en-US" dirty="0" err="1"/>
              <a:t>Mckay</a:t>
            </a:r>
            <a:r>
              <a:rPr lang="en-US" dirty="0"/>
              <a:t> Tract. Each burn prescription was carefully reviewed and analyzed in their success by accomplished burn objectives regarding reduction of surface fuels, top killing hardwoods, ability to promote more grassy and shrub biodiversity, and keeping mature pine mortality under 20%. These introduction burns as you all know are very challenging to meet all resource management and public safety objectives in just one burn. Just being able to keep the burn inside the box and without complaints from the general public is a difficult objective alone. While we have been successful in </a:t>
            </a:r>
            <a:r>
              <a:rPr lang="en-US" dirty="0" err="1"/>
              <a:t>manyy</a:t>
            </a:r>
            <a:r>
              <a:rPr lang="en-US" dirty="0"/>
              <a:t>, some units did not recover well with % of pine mortality and we have some lessons to learn from this data. </a:t>
            </a:r>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17</a:t>
            </a:fld>
            <a:endParaRPr lang="en-US" altLang="en-US"/>
          </a:p>
        </p:txBody>
      </p:sp>
    </p:spTree>
    <p:extLst>
      <p:ext uri="{BB962C8B-B14F-4D97-AF65-F5344CB8AC3E}">
        <p14:creationId xmlns:p14="http://schemas.microsoft.com/office/powerpoint/2010/main" val="1630791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burn units at UCF in the last 4 years that I reviewed in this study that ranged from 10-50 years without a prescribed fire or wildfire. By participating on the burns and reviewing burn notes, conducting day of burn reports for fire effects, and post burn reviews 6 months after the burn I was able to estimate the % pine mortality for each unit as a measure for success and determine what contributed stressors led to that pine’s death. The units highlighted in </a:t>
            </a:r>
            <a:r>
              <a:rPr lang="en-US" dirty="0">
                <a:solidFill>
                  <a:srgbClr val="FF0000"/>
                </a:solidFill>
              </a:rPr>
              <a:t>Red</a:t>
            </a:r>
            <a:r>
              <a:rPr lang="en-US" dirty="0"/>
              <a:t> resulted in some type of primary or secondary fire effect that led to mortality. There is plenty of research from Morgan Varner and others on this exact topic for the type of injuries that related to fire-caused stress as you can see from the photos taken on these </a:t>
            </a:r>
            <a:r>
              <a:rPr lang="en-US" dirty="0" err="1"/>
              <a:t>ucf</a:t>
            </a:r>
            <a:r>
              <a:rPr lang="en-US" dirty="0"/>
              <a:t> backlogged burns. </a:t>
            </a:r>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18</a:t>
            </a:fld>
            <a:endParaRPr lang="en-US" altLang="en-US"/>
          </a:p>
        </p:txBody>
      </p:sp>
    </p:spTree>
    <p:extLst>
      <p:ext uri="{BB962C8B-B14F-4D97-AF65-F5344CB8AC3E}">
        <p14:creationId xmlns:p14="http://schemas.microsoft.com/office/powerpoint/2010/main" val="4050376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Crown Scorch damage occurs when more than 80% of the canopy is burned at one time damaging the photosynthesis capabilities for the tree. Meristem </a:t>
            </a:r>
            <a:r>
              <a:rPr lang="en-US" dirty="0" err="1"/>
              <a:t>injuriy</a:t>
            </a:r>
            <a:r>
              <a:rPr lang="en-US" dirty="0"/>
              <a:t> on the tips of each pine branch is another common injuring for this type of flaming effect on the prescribed burn that can easily be observed by burn crew. This commonly happens when conditions become dryer, later in the day, and  your surface fire becomes too intense with head/flanking fire during ignition. </a:t>
            </a:r>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19</a:t>
            </a:fld>
            <a:endParaRPr lang="en-US" altLang="en-US"/>
          </a:p>
        </p:txBody>
      </p:sp>
    </p:spTree>
    <p:extLst>
      <p:ext uri="{BB962C8B-B14F-4D97-AF65-F5344CB8AC3E}">
        <p14:creationId xmlns:p14="http://schemas.microsoft.com/office/powerpoint/2010/main" val="3510258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issue that leads to pine mortality as discussed in Morgan Varner and others 2009, is what we know as the smoldering fire effects that happens during mop up and can continue several days and weeks if weather is not favorable. Smoldering effects can kill trees via two ways and that is  1.) from cambium girdling from excessive heat around the entire trunk near the surface fuels, or 2.) through fine root loss in the organic soils. This is the number one stressor that leads to mortality. </a:t>
            </a:r>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20</a:t>
            </a:fld>
            <a:endParaRPr lang="en-US" altLang="en-US"/>
          </a:p>
        </p:txBody>
      </p:sp>
    </p:spTree>
    <p:extLst>
      <p:ext uri="{BB962C8B-B14F-4D97-AF65-F5344CB8AC3E}">
        <p14:creationId xmlns:p14="http://schemas.microsoft.com/office/powerpoint/2010/main" val="571844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UCF, we observed some unique areas that I determined that even with favorable weather and effective </a:t>
            </a:r>
            <a:r>
              <a:rPr lang="en-US" dirty="0" err="1"/>
              <a:t>mopup</a:t>
            </a:r>
            <a:r>
              <a:rPr lang="en-US" dirty="0"/>
              <a:t> and having 6 months to 1 year of what appeared to be healthy pines, trees started to succumb to bark beetles. I worked with Jeffrey Eickwort to survey and determine the exact species of these bark beetles to rule out any Southern Pine Beetle infestations and we determine that the primary beetles attacking stressed trees were common </a:t>
            </a:r>
            <a:r>
              <a:rPr lang="en-US" dirty="0" err="1"/>
              <a:t>Ips</a:t>
            </a:r>
            <a:r>
              <a:rPr lang="en-US" dirty="0"/>
              <a:t> and Black Turpentine beetles with secondary host beetles of sawyer and ambrosia beetles that killed the tree. These areas in the east parcel suffered primarily from secondary indirect effects rather than from first order effects. </a:t>
            </a:r>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21</a:t>
            </a:fld>
            <a:endParaRPr lang="en-US" altLang="en-US"/>
          </a:p>
        </p:txBody>
      </p:sp>
    </p:spTree>
    <p:extLst>
      <p:ext uri="{BB962C8B-B14F-4D97-AF65-F5344CB8AC3E}">
        <p14:creationId xmlns:p14="http://schemas.microsoft.com/office/powerpoint/2010/main" val="66136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as a result, I reviewed the burn data for all these units, and want to offer a model for success in our future. </a:t>
            </a:r>
          </a:p>
          <a:p>
            <a:pPr marL="228600" indent="-228600">
              <a:buAutoNum type="arabicPeriod"/>
            </a:pPr>
            <a:r>
              <a:rPr lang="en-US" dirty="0"/>
              <a:t>As with all burns, we need to prioritize safety as number one objective for all burns for firefighters and general public. This requires good prep with mechanical treatment. </a:t>
            </a:r>
          </a:p>
          <a:p>
            <a:pPr marL="228600" indent="-228600">
              <a:buAutoNum type="arabicPeriod"/>
            </a:pPr>
            <a:r>
              <a:rPr lang="en-US" dirty="0"/>
              <a:t> Communication before the prescribed burn is very important to maintain good relationships with neighborhoods, our campus, and other fire and police departments. </a:t>
            </a:r>
          </a:p>
          <a:p>
            <a:pPr marL="228600" indent="-228600">
              <a:buAutoNum type="arabicPeriod"/>
            </a:pPr>
            <a:r>
              <a:rPr lang="en-US" dirty="0"/>
              <a:t> Choosing the best weather and fuel conditions to reduce your pine mortality </a:t>
            </a:r>
          </a:p>
          <a:p>
            <a:pPr marL="228600" indent="-228600">
              <a:buAutoNum type="arabicPeriod"/>
            </a:pPr>
            <a:r>
              <a:rPr lang="en-US" dirty="0"/>
              <a:t> Keep units small- This reduces bark beetle infestations for large tracts of land with stressed trees releasing pheromones to attract for insects. </a:t>
            </a:r>
          </a:p>
          <a:p>
            <a:pPr marL="228600" indent="-228600">
              <a:buAutoNum type="arabicPeriod"/>
            </a:pPr>
            <a:r>
              <a:rPr lang="en-US" dirty="0"/>
              <a:t>Burn in various parts of your forest and different times of year to decrease your chances of beetle infestations and offer various burn weather conditions to ensure success.</a:t>
            </a:r>
          </a:p>
          <a:p>
            <a:pPr marL="228600" indent="-228600">
              <a:buAutoNum type="arabicPeriod"/>
            </a:pPr>
            <a:r>
              <a:rPr lang="en-US" dirty="0"/>
              <a:t>Assembly the best and most experience crew for these challenging units. Our MOU partners have the best local knowledge, leadership and make an effective team when it comes to understanding fire effects, objectives, ICS and how to work together effectively under stressful situations </a:t>
            </a:r>
          </a:p>
          <a:p>
            <a:pPr marL="228600" indent="-228600">
              <a:buAutoNum type="arabicPeriod"/>
            </a:pPr>
            <a:r>
              <a:rPr lang="en-US" dirty="0"/>
              <a:t>Consider using special methods such as raking back mulch, using </a:t>
            </a:r>
            <a:r>
              <a:rPr lang="en-US" dirty="0" err="1"/>
              <a:t>sprinkers</a:t>
            </a:r>
            <a:r>
              <a:rPr lang="en-US" dirty="0"/>
              <a:t> and class A foam for overcoming duff issues. </a:t>
            </a:r>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22</a:t>
            </a:fld>
            <a:endParaRPr lang="en-US" altLang="en-US"/>
          </a:p>
        </p:txBody>
      </p:sp>
    </p:spTree>
    <p:extLst>
      <p:ext uri="{BB962C8B-B14F-4D97-AF65-F5344CB8AC3E}">
        <p14:creationId xmlns:p14="http://schemas.microsoft.com/office/powerpoint/2010/main" val="1494667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every burn in the last 3 years, UCF has been using these social media platforms that allow for a quick notification system with all stakeholders, adjacent neighborhoods and student community about the prescribed burn that will be occurring. We use the </a:t>
            </a:r>
            <a:r>
              <a:rPr lang="en-US" dirty="0" err="1"/>
              <a:t>Veoci</a:t>
            </a:r>
            <a:r>
              <a:rPr lang="en-US" dirty="0"/>
              <a:t> app for emergency management operations and treat the prescribed burn like an incident so our Emergency Support Functions staff know about the process. UCF Arboretum uses </a:t>
            </a:r>
            <a:r>
              <a:rPr lang="en-US" dirty="0" err="1"/>
              <a:t>facebook</a:t>
            </a:r>
            <a:r>
              <a:rPr lang="en-US" dirty="0"/>
              <a:t> and Instagram to inform  the students and trail users know about the prescribed burn. Next door app focuses on HOAs and neighborhoods that live near the prescribed burn areas. All these tools allow the general public know more about why, when, and where we are conducting the burns, and cuts down on 911 call volume for the process. </a:t>
            </a:r>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23</a:t>
            </a:fld>
            <a:endParaRPr lang="en-US" altLang="en-US"/>
          </a:p>
        </p:txBody>
      </p:sp>
    </p:spTree>
    <p:extLst>
      <p:ext uri="{BB962C8B-B14F-4D97-AF65-F5344CB8AC3E}">
        <p14:creationId xmlns:p14="http://schemas.microsoft.com/office/powerpoint/2010/main" val="4283674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we do a good job about interpreting the process and purpose of prescribed burns, the public can sometimes ask questions and spread some media attention that you may or may not want to hear so you have to stay on top of apps like Next Door and Facebook. Here are some interesting posts over the last two years for Next door. We have noticed over the last 3 years, there are more likes and common knowledge about the purpose of controlled burns especially with what is happening out west being shared by neighbors, so that is a positive trend in Central Florida. </a:t>
            </a:r>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24</a:t>
            </a:fld>
            <a:endParaRPr lang="en-US" altLang="en-US"/>
          </a:p>
        </p:txBody>
      </p:sp>
    </p:spTree>
    <p:extLst>
      <p:ext uri="{BB962C8B-B14F-4D97-AF65-F5344CB8AC3E}">
        <p14:creationId xmlns:p14="http://schemas.microsoft.com/office/powerpoint/2010/main" val="100346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our backlogged units received the same type of prep treatment and that is where we mulch down each side of the road at least 25 feet with a Cat 299D Skid Steer with mulching head. This takes that 6 foot tall palmetto and hardwood </a:t>
            </a:r>
            <a:r>
              <a:rPr lang="en-US" dirty="0" err="1"/>
              <a:t>midstory</a:t>
            </a:r>
            <a:r>
              <a:rPr lang="en-US" dirty="0"/>
              <a:t> down to the ground level and reduces the flame heights (crown scorch) and likelihood for spot fires to occur in adjacent units. </a:t>
            </a:r>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25</a:t>
            </a:fld>
            <a:endParaRPr lang="en-US" altLang="en-US"/>
          </a:p>
        </p:txBody>
      </p:sp>
    </p:spTree>
    <p:extLst>
      <p:ext uri="{BB962C8B-B14F-4D97-AF65-F5344CB8AC3E}">
        <p14:creationId xmlns:p14="http://schemas.microsoft.com/office/powerpoint/2010/main" val="1834273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most landowners may don’t have the heavy piece of equipment like a skid steer or roller chopper, I highly recommend either renting or hiring a private contractor to conduct similar fuel treatments to knock back their overgrown fuels. They will see better results post burn. After these treatments are conducted 25-50 feet alongside all firebreaks, this allows you to use something like a john </a:t>
            </a:r>
            <a:r>
              <a:rPr lang="en-US" dirty="0" err="1"/>
              <a:t>deere</a:t>
            </a:r>
            <a:r>
              <a:rPr lang="en-US" dirty="0"/>
              <a:t> tractor with </a:t>
            </a:r>
            <a:r>
              <a:rPr lang="en-US" dirty="0" err="1"/>
              <a:t>bushhog</a:t>
            </a:r>
            <a:r>
              <a:rPr lang="en-US" dirty="0"/>
              <a:t> to maintain your firebreaks to make future burns and maintenance more less expensive and easier to prep. </a:t>
            </a:r>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27</a:t>
            </a:fld>
            <a:endParaRPr lang="en-US" altLang="en-US"/>
          </a:p>
        </p:txBody>
      </p:sp>
    </p:spTree>
    <p:extLst>
      <p:ext uri="{BB962C8B-B14F-4D97-AF65-F5344CB8AC3E}">
        <p14:creationId xmlns:p14="http://schemas.microsoft.com/office/powerpoint/2010/main" val="1737188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28750" lvl="2" indent="-514350">
              <a:buFont typeface="+mj-lt"/>
              <a:buAutoNum type="arabicPeriod"/>
            </a:pPr>
            <a:r>
              <a:rPr lang="en-US" dirty="0"/>
              <a:t>These are known and common recommendations that we all follow as prescribed burners but this particular data set is for an  ideal weather and fuel conditions that pertains to backlogged units in flatwoods aimed at reducing pine mortality. </a:t>
            </a:r>
          </a:p>
          <a:p>
            <a:pPr marL="1428750" lvl="2" indent="-514350">
              <a:buFont typeface="+mj-lt"/>
              <a:buAutoNum type="arabicPeriod"/>
            </a:pPr>
            <a:r>
              <a:rPr lang="en-US" dirty="0"/>
              <a:t>The take away from this “sweet spot for conditions” lies in 3 important  control variables 1. ) Days before the burn with rainfall (3-4 days). This allows enough dampness in organic material to not cause excessive duff rings and extended </a:t>
            </a:r>
            <a:r>
              <a:rPr lang="en-US" dirty="0" err="1"/>
              <a:t>mopup</a:t>
            </a:r>
            <a:r>
              <a:rPr lang="en-US" dirty="0"/>
              <a:t> for safety concerns. Yet allows for some surface fuels and small amounts of duff to be consumed during the day of the burn. </a:t>
            </a:r>
          </a:p>
          <a:p>
            <a:pPr marL="1428750" lvl="2" indent="-514350">
              <a:buFont typeface="+mj-lt"/>
              <a:buAutoNum type="arabicPeriod"/>
            </a:pPr>
            <a:r>
              <a:rPr lang="en-US" dirty="0"/>
              <a:t>The second weather factor is days following the burn with rain greater than 1” needs to occur 3 days or less post burn. This helps in </a:t>
            </a:r>
            <a:r>
              <a:rPr lang="en-US" dirty="0" err="1"/>
              <a:t>mopup</a:t>
            </a:r>
            <a:r>
              <a:rPr lang="en-US" dirty="0"/>
              <a:t> operations if needed, reduces soil temperatures and help stop </a:t>
            </a:r>
            <a:r>
              <a:rPr lang="en-US" dirty="0" err="1"/>
              <a:t>addtional</a:t>
            </a:r>
            <a:r>
              <a:rPr lang="en-US" dirty="0"/>
              <a:t> fine root damage for pines. </a:t>
            </a:r>
          </a:p>
          <a:p>
            <a:pPr marL="1428750" lvl="2" indent="-514350">
              <a:buFont typeface="+mj-lt"/>
              <a:buAutoNum type="arabicPeriod"/>
            </a:pPr>
            <a:r>
              <a:rPr lang="en-US" dirty="0"/>
              <a:t>The 3</a:t>
            </a:r>
            <a:r>
              <a:rPr lang="en-US" baseline="30000" dirty="0"/>
              <a:t>rd</a:t>
            </a:r>
            <a:r>
              <a:rPr lang="en-US" dirty="0"/>
              <a:t> most important factor is KBDI. </a:t>
            </a:r>
            <a:r>
              <a:rPr lang="en-US" sz="2800" dirty="0"/>
              <a:t>Remember!!! KBDI has been documented as weakly correlated with organic moisture content, but serves as the primary tool for most Rx burners and the Florida Forest Service does a good job at maintaining accurate county averages to use from. Site specific KBDI would be more accurate than the county average. We learned from Morgan Varner when he presented here in 2019 that Dry duff consumption is responsible for overall tree mortality in most cases (Varner et al. 2007). </a:t>
            </a:r>
          </a:p>
          <a:p>
            <a:pPr marL="914400" lvl="2" indent="0">
              <a:buFont typeface="+mj-lt"/>
              <a:buNone/>
            </a:pPr>
            <a:r>
              <a:rPr lang="en-US" sz="2800" dirty="0"/>
              <a:t>I have found success at burning between 90-200 KBDI in these fuel types because this still is a small correlation between organic duff moisture and fuel moistures within KDBI. Anything over 250 KDBI is a grey area without other variables helping you. </a:t>
            </a:r>
          </a:p>
          <a:p>
            <a:pPr marL="914400" lvl="2" indent="0">
              <a:buFont typeface="+mj-lt"/>
              <a:buNone/>
            </a:pPr>
            <a:r>
              <a:rPr lang="en-US" sz="2800" dirty="0"/>
              <a:t> For even better results, using the </a:t>
            </a:r>
            <a:r>
              <a:rPr lang="en-US" sz="2800" dirty="0" err="1"/>
              <a:t>Delmhorst</a:t>
            </a:r>
            <a:r>
              <a:rPr lang="en-US" sz="2800" dirty="0"/>
              <a:t> BD-2100 Moisture Meter in trees sampled in burn unit captures a true and consistent value for moisture content.  Any measure above 80% of duff will not burn. Lower 70% of moisture content for a reading is risky for mortality. Price tag is $400 dollars on amazon.</a:t>
            </a:r>
          </a:p>
          <a:p>
            <a:endParaRPr lang="en-US" dirty="0"/>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28</a:t>
            </a:fld>
            <a:endParaRPr lang="en-US" altLang="en-US"/>
          </a:p>
        </p:txBody>
      </p:sp>
    </p:spTree>
    <p:extLst>
      <p:ext uri="{BB962C8B-B14F-4D97-AF65-F5344CB8AC3E}">
        <p14:creationId xmlns:p14="http://schemas.microsoft.com/office/powerpoint/2010/main" val="19258958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unit 4A, we are able to use students needing volunteer hours to rake back historic duff buildup and mechanically treated areas so excessive mulch and duff rings would not be an issue for burn crews during </a:t>
            </a:r>
            <a:r>
              <a:rPr lang="en-US" dirty="0" err="1"/>
              <a:t>mopup</a:t>
            </a:r>
            <a:r>
              <a:rPr lang="en-US" dirty="0"/>
              <a:t>. These areas had only a 5 % mortality level with 50 years without fire next to the Tower Dorms and Arena. </a:t>
            </a:r>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30</a:t>
            </a:fld>
            <a:endParaRPr lang="en-US" altLang="en-US"/>
          </a:p>
        </p:txBody>
      </p:sp>
    </p:spTree>
    <p:extLst>
      <p:ext uri="{BB962C8B-B14F-4D97-AF65-F5344CB8AC3E}">
        <p14:creationId xmlns:p14="http://schemas.microsoft.com/office/powerpoint/2010/main" val="12533762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had some success with using Class A foam batched mixed in tanks during mop up for first and second operational days to stop duff rings from forming. Class A foam has become more environmentally friendly since the 90s, and works by cooling both the fire and roots with use of water, and smothering the fire with the foam blanket above fuels. </a:t>
            </a:r>
          </a:p>
          <a:p>
            <a:r>
              <a:rPr lang="en-US" dirty="0"/>
              <a:t>And also found success in having a </a:t>
            </a:r>
            <a:r>
              <a:rPr lang="en-US" dirty="0" err="1"/>
              <a:t>sprinker</a:t>
            </a:r>
            <a:r>
              <a:rPr lang="en-US" dirty="0"/>
              <a:t> kit handy to set up in a </a:t>
            </a:r>
            <a:r>
              <a:rPr lang="en-US" dirty="0" err="1"/>
              <a:t>hoselay</a:t>
            </a:r>
            <a:r>
              <a:rPr lang="en-US" dirty="0"/>
              <a:t> from a portable pump that ran for 3 hours on a tank full of gas. Just remember that for smoldering fire effects can take place hours after ignition, so kits are not always practical and take time to set up. </a:t>
            </a:r>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31</a:t>
            </a:fld>
            <a:endParaRPr lang="en-US" altLang="en-US"/>
          </a:p>
        </p:txBody>
      </p:sp>
    </p:spTree>
    <p:extLst>
      <p:ext uri="{BB962C8B-B14F-4D97-AF65-F5344CB8AC3E}">
        <p14:creationId xmlns:p14="http://schemas.microsoft.com/office/powerpoint/2010/main" val="2304623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Remember Days before Rain greater than 0.5” needs to occur between day 3-4, Days after Rain needs to be greater than 1” at least by Day 3 or less, and KBDI needs to be between 90-200. Fuels are complex and having multiple weather factors increases your odds for survival. </a:t>
            </a:r>
          </a:p>
          <a:p>
            <a:endParaRPr lang="en-US" dirty="0"/>
          </a:p>
          <a:p>
            <a:r>
              <a:rPr lang="en-US" dirty="0"/>
              <a:t>2. We found that we had better control of the objectives and smoke management for urban areas by burning small blocks and various times of year. Burning in the dormant season offers better predictability of rain forecast behind cold fronts. After speaking with Jeffrey Eickwort, bark beetle insects can be less active as compared to growing season. In some units, we have been able to get at least two dormant season burns completed, and now we are able to burn in the growing season to see full biodiversity effects of understory grasses and flowering plants taking place. You have deal with the fuel loading and public safety issue first! </a:t>
            </a:r>
          </a:p>
          <a:p>
            <a:endParaRPr lang="en-US" dirty="0"/>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32</a:t>
            </a:fld>
            <a:endParaRPr lang="en-US" altLang="en-US"/>
          </a:p>
        </p:txBody>
      </p:sp>
    </p:spTree>
    <p:extLst>
      <p:ext uri="{BB962C8B-B14F-4D97-AF65-F5344CB8AC3E}">
        <p14:creationId xmlns:p14="http://schemas.microsoft.com/office/powerpoint/2010/main" val="3208675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3. The results of 75 years of fire exclusion policies and growing urban communities are making prescribed burning even more challenging that ever before. Fire exclusion policies have create the situation where pines are less </a:t>
            </a:r>
            <a:r>
              <a:rPr lang="en-US" sz="1200" i="1" dirty="0">
                <a:solidFill>
                  <a:schemeClr val="tx1"/>
                </a:solidFill>
              </a:rPr>
              <a:t>resilient</a:t>
            </a:r>
            <a:r>
              <a:rPr lang="en-US" sz="1200" dirty="0">
                <a:solidFill>
                  <a:schemeClr val="tx1"/>
                </a:solidFill>
              </a:rPr>
              <a:t> even under normal </a:t>
            </a:r>
            <a:r>
              <a:rPr lang="en-US" sz="1200" dirty="0" err="1">
                <a:solidFill>
                  <a:schemeClr val="tx1"/>
                </a:solidFill>
              </a:rPr>
              <a:t>fireline</a:t>
            </a:r>
            <a:r>
              <a:rPr lang="en-US" sz="1200" dirty="0">
                <a:solidFill>
                  <a:schemeClr val="tx1"/>
                </a:solidFill>
              </a:rPr>
              <a:t> intensities experienced during a prescribed burn (Slack et al. 2016, Shearman et al. 2019, Varner et al. 2007). </a:t>
            </a:r>
          </a:p>
          <a:p>
            <a:r>
              <a:rPr lang="en-US" sz="1200" dirty="0">
                <a:solidFill>
                  <a:schemeClr val="tx1"/>
                </a:solidFill>
              </a:rPr>
              <a:t>How can we measure a pine’s</a:t>
            </a:r>
            <a:r>
              <a:rPr lang="en-US" sz="1200" i="1" dirty="0">
                <a:solidFill>
                  <a:schemeClr val="tx1"/>
                </a:solidFill>
              </a:rPr>
              <a:t> </a:t>
            </a:r>
            <a:r>
              <a:rPr lang="en-US" sz="1200" i="1" dirty="0" err="1">
                <a:solidFill>
                  <a:schemeClr val="tx1"/>
                </a:solidFill>
              </a:rPr>
              <a:t>resilency</a:t>
            </a:r>
            <a:r>
              <a:rPr lang="en-US" sz="1200" i="1" dirty="0">
                <a:solidFill>
                  <a:schemeClr val="tx1"/>
                </a:solidFill>
              </a:rPr>
              <a:t> </a:t>
            </a:r>
            <a:r>
              <a:rPr lang="en-US" sz="1200" dirty="0">
                <a:solidFill>
                  <a:schemeClr val="tx1"/>
                </a:solidFill>
              </a:rPr>
              <a:t>factor by judging the tree in the field by its appearance and its internal ability? That needs to be investigated. Is pine resiliency a measure of carbohydrate reserves, ability to pitch out, thickness of bark, etc. </a:t>
            </a:r>
          </a:p>
          <a:p>
            <a:r>
              <a:rPr lang="en-US" sz="1200" dirty="0">
                <a:solidFill>
                  <a:schemeClr val="tx1"/>
                </a:solidFill>
              </a:rPr>
              <a:t>What if by have more urban developments with diminishing natural lands, we are increasing the populations of bark beetles and other insect pests that only feed on yellow pine species. These two topics will require more investigation by researchers. </a:t>
            </a:r>
          </a:p>
          <a:p>
            <a:endParaRPr lang="en-US" sz="1200" dirty="0">
              <a:solidFill>
                <a:schemeClr val="tx1"/>
              </a:solidFill>
            </a:endParaRPr>
          </a:p>
          <a:p>
            <a:r>
              <a:rPr lang="en-US" sz="1200" dirty="0">
                <a:solidFill>
                  <a:schemeClr val="tx1"/>
                </a:solidFill>
              </a:rPr>
              <a:t> Lastly, pine mortality is not always a bad thing for some agencies when looking at historical stand acreages for mesic and wet flatwoods and comparing them to what they look like today. This may serve as a reset button back to these levels and tackle a growing fuel problem to make future burns even more successful. For any landowner that is worried about loosing trees during a prescribed burn or wildfire, one suggest can be to conduct single tree harvest that is not going to cause excessive soil compaction and disturbance to remaining trees or conduct a salvage logging operation on impacted trees. </a:t>
            </a:r>
          </a:p>
          <a:p>
            <a:endParaRPr lang="en-US" sz="1200" dirty="0">
              <a:solidFill>
                <a:schemeClr val="tx1"/>
              </a:solidFill>
            </a:endParaRPr>
          </a:p>
          <a:p>
            <a:r>
              <a:rPr lang="en-US" sz="1200" dirty="0">
                <a:solidFill>
                  <a:schemeClr val="tx1"/>
                </a:solidFill>
              </a:rPr>
              <a:t>I hope our presentation offers some guidance for a model for reintroduction of fire in these long, backlogged units and can make your burn more successful. Every burn counts in Florida regardless of the acreage. These high wildland urban interface burns are especially important for public relations because they set the precedent that good fires prevent bad ones, and are essential to maintain our remaining natural lands. Thank for listening. </a:t>
            </a:r>
          </a:p>
          <a:p>
            <a:endParaRPr lang="en-US" dirty="0"/>
          </a:p>
        </p:txBody>
      </p:sp>
      <p:sp>
        <p:nvSpPr>
          <p:cNvPr id="4" name="Slide Number Placeholder 3"/>
          <p:cNvSpPr>
            <a:spLocks noGrp="1"/>
          </p:cNvSpPr>
          <p:nvPr>
            <p:ph type="sldNum"/>
          </p:nvPr>
        </p:nvSpPr>
        <p:spPr/>
        <p:txBody>
          <a:bodyPr/>
          <a:lstStyle/>
          <a:p>
            <a:pPr>
              <a:defRPr/>
            </a:pPr>
            <a:fld id="{9B105B24-545C-48E6-8C06-84AF5CFCB220}" type="slidenum">
              <a:rPr lang="en-US" altLang="en-US" smtClean="0"/>
              <a:pPr>
                <a:defRPr/>
              </a:pPr>
              <a:t>33</a:t>
            </a:fld>
            <a:endParaRPr lang="en-US" altLang="en-US"/>
          </a:p>
        </p:txBody>
      </p:sp>
    </p:spTree>
    <p:extLst>
      <p:ext uri="{BB962C8B-B14F-4D97-AF65-F5344CB8AC3E}">
        <p14:creationId xmlns:p14="http://schemas.microsoft.com/office/powerpoint/2010/main" val="1421777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5244" y="1595994"/>
            <a:ext cx="11052731" cy="3395145"/>
          </a:xfrm>
        </p:spPr>
        <p:txBody>
          <a:bodyPr anchor="b"/>
          <a:lstStyle>
            <a:lvl1pPr algn="ctr">
              <a:defRPr sz="8532"/>
            </a:lvl1pPr>
          </a:lstStyle>
          <a:p>
            <a:r>
              <a:rPr lang="en-US"/>
              <a:t>Click to edit Master title style</a:t>
            </a:r>
            <a:endParaRPr lang="en-US" dirty="0"/>
          </a:p>
        </p:txBody>
      </p:sp>
      <p:sp>
        <p:nvSpPr>
          <p:cNvPr id="3" name="Subtitle 2"/>
          <p:cNvSpPr>
            <a:spLocks noGrp="1"/>
          </p:cNvSpPr>
          <p:nvPr>
            <p:ph type="subTitle" idx="1"/>
          </p:nvPr>
        </p:nvSpPr>
        <p:spPr>
          <a:xfrm>
            <a:off x="1625402" y="5122065"/>
            <a:ext cx="9752410" cy="2354478"/>
          </a:xfrm>
        </p:spPr>
        <p:txBody>
          <a:bodyPr/>
          <a:lstStyle>
            <a:lvl1pPr marL="0" indent="0" algn="ctr">
              <a:buNone/>
              <a:defRPr sz="3413"/>
            </a:lvl1pPr>
            <a:lvl2pPr marL="650122" indent="0" algn="ctr">
              <a:buNone/>
              <a:defRPr sz="2844"/>
            </a:lvl2pPr>
            <a:lvl3pPr marL="1300244" indent="0" algn="ctr">
              <a:buNone/>
              <a:defRPr sz="2560"/>
            </a:lvl3pPr>
            <a:lvl4pPr marL="1950366" indent="0" algn="ctr">
              <a:buNone/>
              <a:defRPr sz="2275"/>
            </a:lvl4pPr>
            <a:lvl5pPr marL="2600489" indent="0" algn="ctr">
              <a:buNone/>
              <a:defRPr sz="2275"/>
            </a:lvl5pPr>
            <a:lvl6pPr marL="3250611" indent="0" algn="ctr">
              <a:buNone/>
              <a:defRPr sz="2275"/>
            </a:lvl6pPr>
            <a:lvl7pPr marL="3900733" indent="0" algn="ctr">
              <a:buNone/>
              <a:defRPr sz="2275"/>
            </a:lvl7pPr>
            <a:lvl8pPr marL="4550855" indent="0" algn="ctr">
              <a:buNone/>
              <a:defRPr sz="2275"/>
            </a:lvl8pPr>
            <a:lvl9pPr marL="5200977" indent="0" algn="ctr">
              <a:buNone/>
              <a:defRPr sz="2275"/>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36462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a:xfrm>
            <a:off x="109373" y="9339622"/>
            <a:ext cx="784598" cy="399875"/>
          </a:xfrm>
        </p:spPr>
        <p:txBody>
          <a:bodyPr/>
          <a:lstStyle>
            <a:lvl1pPr algn="l">
              <a:defRPr/>
            </a:lvl1pPr>
          </a:lstStyle>
          <a:p>
            <a:fld id="{D0B5CDF8-54D5-6043-A52E-76818AC5EAB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38644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201" y="2431234"/>
            <a:ext cx="11215271" cy="4056566"/>
          </a:xfrm>
        </p:spPr>
        <p:txBody>
          <a:bodyPr anchor="b"/>
          <a:lstStyle>
            <a:lvl1pPr>
              <a:defRPr sz="8532"/>
            </a:lvl1pPr>
          </a:lstStyle>
          <a:p>
            <a:r>
              <a:rPr lang="en-US"/>
              <a:t>Click to edit Master title style</a:t>
            </a:r>
            <a:endParaRPr lang="en-US" dirty="0"/>
          </a:p>
        </p:txBody>
      </p:sp>
      <p:sp>
        <p:nvSpPr>
          <p:cNvPr id="3" name="Text Placeholder 2"/>
          <p:cNvSpPr>
            <a:spLocks noGrp="1"/>
          </p:cNvSpPr>
          <p:nvPr>
            <p:ph type="body" idx="1"/>
          </p:nvPr>
        </p:nvSpPr>
        <p:spPr>
          <a:xfrm>
            <a:off x="887201" y="6526176"/>
            <a:ext cx="11215271" cy="2133252"/>
          </a:xfrm>
        </p:spPr>
        <p:txBody>
          <a:bodyPr/>
          <a:lstStyle>
            <a:lvl1pPr marL="0" indent="0">
              <a:buNone/>
              <a:defRPr sz="3413">
                <a:solidFill>
                  <a:schemeClr val="tx1"/>
                </a:solidFill>
              </a:defRPr>
            </a:lvl1pPr>
            <a:lvl2pPr marL="650122" indent="0">
              <a:buNone/>
              <a:defRPr sz="2844">
                <a:solidFill>
                  <a:schemeClr val="tx1">
                    <a:tint val="75000"/>
                  </a:schemeClr>
                </a:solidFill>
              </a:defRPr>
            </a:lvl2pPr>
            <a:lvl3pPr marL="1300244" indent="0">
              <a:buNone/>
              <a:defRPr sz="2560">
                <a:solidFill>
                  <a:schemeClr val="tx1">
                    <a:tint val="75000"/>
                  </a:schemeClr>
                </a:solidFill>
              </a:defRPr>
            </a:lvl3pPr>
            <a:lvl4pPr marL="1950366" indent="0">
              <a:buNone/>
              <a:defRPr sz="2275">
                <a:solidFill>
                  <a:schemeClr val="tx1">
                    <a:tint val="75000"/>
                  </a:schemeClr>
                </a:solidFill>
              </a:defRPr>
            </a:lvl4pPr>
            <a:lvl5pPr marL="2600489" indent="0">
              <a:buNone/>
              <a:defRPr sz="2275">
                <a:solidFill>
                  <a:schemeClr val="tx1">
                    <a:tint val="75000"/>
                  </a:schemeClr>
                </a:solidFill>
              </a:defRPr>
            </a:lvl5pPr>
            <a:lvl6pPr marL="3250611" indent="0">
              <a:buNone/>
              <a:defRPr sz="2275">
                <a:solidFill>
                  <a:schemeClr val="tx1">
                    <a:tint val="75000"/>
                  </a:schemeClr>
                </a:solidFill>
              </a:defRPr>
            </a:lvl6pPr>
            <a:lvl7pPr marL="3900733" indent="0">
              <a:buNone/>
              <a:defRPr sz="2275">
                <a:solidFill>
                  <a:schemeClr val="tx1">
                    <a:tint val="75000"/>
                  </a:schemeClr>
                </a:solidFill>
              </a:defRPr>
            </a:lvl7pPr>
            <a:lvl8pPr marL="4550855" indent="0">
              <a:buNone/>
              <a:defRPr sz="2275">
                <a:solidFill>
                  <a:schemeClr val="tx1">
                    <a:tint val="75000"/>
                  </a:schemeClr>
                </a:solidFill>
              </a:defRPr>
            </a:lvl8pPr>
            <a:lvl9pPr marL="5200977" indent="0">
              <a:buNone/>
              <a:defRPr sz="227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38282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93971" y="2596028"/>
            <a:ext cx="5526366" cy="6187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2876" y="2596028"/>
            <a:ext cx="5526366" cy="6187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46742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665" y="519207"/>
            <a:ext cx="11215271" cy="188493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95666" y="2390604"/>
            <a:ext cx="5500968" cy="1171595"/>
          </a:xfrm>
        </p:spPr>
        <p:txBody>
          <a:bodyPr anchor="b"/>
          <a:lstStyle>
            <a:lvl1pPr marL="0" indent="0">
              <a:buNone/>
              <a:defRPr sz="3413" b="1"/>
            </a:lvl1pPr>
            <a:lvl2pPr marL="650122" indent="0">
              <a:buNone/>
              <a:defRPr sz="2844" b="1"/>
            </a:lvl2pPr>
            <a:lvl3pPr marL="1300244" indent="0">
              <a:buNone/>
              <a:defRPr sz="2560" b="1"/>
            </a:lvl3pPr>
            <a:lvl4pPr marL="1950366" indent="0">
              <a:buNone/>
              <a:defRPr sz="2275" b="1"/>
            </a:lvl4pPr>
            <a:lvl5pPr marL="2600489" indent="0">
              <a:buNone/>
              <a:defRPr sz="2275" b="1"/>
            </a:lvl5pPr>
            <a:lvl6pPr marL="3250611" indent="0">
              <a:buNone/>
              <a:defRPr sz="2275" b="1"/>
            </a:lvl6pPr>
            <a:lvl7pPr marL="3900733" indent="0">
              <a:buNone/>
              <a:defRPr sz="2275" b="1"/>
            </a:lvl7pPr>
            <a:lvl8pPr marL="4550855" indent="0">
              <a:buNone/>
              <a:defRPr sz="2275" b="1"/>
            </a:lvl8pPr>
            <a:lvl9pPr marL="5200977" indent="0">
              <a:buNone/>
              <a:defRPr sz="2275" b="1"/>
            </a:lvl9pPr>
          </a:lstStyle>
          <a:p>
            <a:pPr lvl="0"/>
            <a:r>
              <a:rPr lang="en-US"/>
              <a:t>Click to edit Master text styles</a:t>
            </a:r>
          </a:p>
        </p:txBody>
      </p:sp>
      <p:sp>
        <p:nvSpPr>
          <p:cNvPr id="4" name="Content Placeholder 3"/>
          <p:cNvSpPr>
            <a:spLocks noGrp="1"/>
          </p:cNvSpPr>
          <p:nvPr>
            <p:ph sz="half" idx="2"/>
          </p:nvPr>
        </p:nvSpPr>
        <p:spPr>
          <a:xfrm>
            <a:off x="895666" y="3562194"/>
            <a:ext cx="5500968" cy="523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82877" y="2390604"/>
            <a:ext cx="5528059" cy="1171595"/>
          </a:xfrm>
        </p:spPr>
        <p:txBody>
          <a:bodyPr anchor="b"/>
          <a:lstStyle>
            <a:lvl1pPr marL="0" indent="0">
              <a:buNone/>
              <a:defRPr sz="3413" b="1"/>
            </a:lvl1pPr>
            <a:lvl2pPr marL="650122" indent="0">
              <a:buNone/>
              <a:defRPr sz="2844" b="1"/>
            </a:lvl2pPr>
            <a:lvl3pPr marL="1300244" indent="0">
              <a:buNone/>
              <a:defRPr sz="2560" b="1"/>
            </a:lvl3pPr>
            <a:lvl4pPr marL="1950366" indent="0">
              <a:buNone/>
              <a:defRPr sz="2275" b="1"/>
            </a:lvl4pPr>
            <a:lvl5pPr marL="2600489" indent="0">
              <a:buNone/>
              <a:defRPr sz="2275" b="1"/>
            </a:lvl5pPr>
            <a:lvl6pPr marL="3250611" indent="0">
              <a:buNone/>
              <a:defRPr sz="2275" b="1"/>
            </a:lvl6pPr>
            <a:lvl7pPr marL="3900733" indent="0">
              <a:buNone/>
              <a:defRPr sz="2275" b="1"/>
            </a:lvl7pPr>
            <a:lvl8pPr marL="4550855" indent="0">
              <a:buNone/>
              <a:defRPr sz="2275" b="1"/>
            </a:lvl8pPr>
            <a:lvl9pPr marL="5200977" indent="0">
              <a:buNone/>
              <a:defRPr sz="2275" b="1"/>
            </a:lvl9pPr>
          </a:lstStyle>
          <a:p>
            <a:pPr lvl="0"/>
            <a:r>
              <a:rPr lang="en-US"/>
              <a:t>Click to edit Master text styles</a:t>
            </a:r>
          </a:p>
        </p:txBody>
      </p:sp>
      <p:sp>
        <p:nvSpPr>
          <p:cNvPr id="6" name="Content Placeholder 5"/>
          <p:cNvSpPr>
            <a:spLocks noGrp="1"/>
          </p:cNvSpPr>
          <p:nvPr>
            <p:ph sz="quarter" idx="4"/>
          </p:nvPr>
        </p:nvSpPr>
        <p:spPr>
          <a:xfrm>
            <a:off x="6582877" y="3562194"/>
            <a:ext cx="5528059" cy="523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8" name="Footer Placeholder 7"/>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9" name="Slide Number Placeholder 8"/>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71530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
        <p:nvSpPr>
          <p:cNvPr id="6" name="Title 1"/>
          <p:cNvSpPr txBox="1">
            <a:spLocks/>
          </p:cNvSpPr>
          <p:nvPr userDrawn="1"/>
        </p:nvSpPr>
        <p:spPr>
          <a:xfrm>
            <a:off x="578180" y="519213"/>
            <a:ext cx="10091746" cy="2032723"/>
          </a:xfrm>
          <a:prstGeom prst="rect">
            <a:avLst/>
          </a:prstGeom>
        </p:spPr>
        <p:txBody>
          <a:bodyPr vert="horz" lIns="130027" tIns="65013" rIns="130027" bIns="65013" rtlCol="0" anchor="t">
            <a:normAutofit/>
          </a:bodyPr>
          <a:lstStyle>
            <a:lvl1pPr algn="l" defTabSz="914400" rtl="0" eaLnBrk="1" latinLnBrk="0" hangingPunct="1">
              <a:lnSpc>
                <a:spcPct val="90000"/>
              </a:lnSpc>
              <a:spcBef>
                <a:spcPct val="0"/>
              </a:spcBef>
              <a:buNone/>
              <a:defRPr sz="4400" b="0" i="0" kern="1200">
                <a:solidFill>
                  <a:schemeClr val="tx1"/>
                </a:solidFill>
                <a:latin typeface="Helvetica Neue Medium" charset="0"/>
                <a:ea typeface="Helvetica Neue Medium" charset="0"/>
                <a:cs typeface="Helvetica Neue Medium" charset="0"/>
              </a:defRPr>
            </a:lvl1pPr>
          </a:lstStyle>
          <a:p>
            <a:pPr fontAlgn="auto">
              <a:spcAft>
                <a:spcPts val="0"/>
              </a:spcAft>
            </a:pPr>
            <a:endParaRPr lang="en-US" sz="6257" dirty="0">
              <a:solidFill>
                <a:prstClr val="black"/>
              </a:solidFill>
            </a:endParaRPr>
          </a:p>
        </p:txBody>
      </p:sp>
      <p:sp>
        <p:nvSpPr>
          <p:cNvPr id="8" name="Chart Placeholder 7"/>
          <p:cNvSpPr>
            <a:spLocks noGrp="1"/>
          </p:cNvSpPr>
          <p:nvPr>
            <p:ph type="chart" sz="quarter" idx="13"/>
          </p:nvPr>
        </p:nvSpPr>
        <p:spPr>
          <a:xfrm>
            <a:off x="578181" y="2758514"/>
            <a:ext cx="12048307" cy="5760068"/>
          </a:xfrm>
        </p:spPr>
        <p:txBody>
          <a:bodyPr/>
          <a:lstStyle/>
          <a:p>
            <a:r>
              <a:rPr lang="en-US"/>
              <a:t>Click icon to add chart</a:t>
            </a:r>
            <a:endParaRPr lang="en-US" dirty="0"/>
          </a:p>
        </p:txBody>
      </p:sp>
    </p:spTree>
    <p:extLst>
      <p:ext uri="{BB962C8B-B14F-4D97-AF65-F5344CB8AC3E}">
        <p14:creationId xmlns:p14="http://schemas.microsoft.com/office/powerpoint/2010/main" val="2784237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3" name="Footer Placeholder 2"/>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4" name="Slide Number Placeholder 3"/>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19641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7" y="650134"/>
            <a:ext cx="4193875" cy="2275470"/>
          </a:xfrm>
        </p:spPr>
        <p:txBody>
          <a:bodyPr anchor="b"/>
          <a:lstStyle>
            <a:lvl1pPr>
              <a:defRPr sz="4550"/>
            </a:lvl1pPr>
          </a:lstStyle>
          <a:p>
            <a:r>
              <a:rPr lang="en-US"/>
              <a:t>Click to edit Master title style</a:t>
            </a:r>
            <a:endParaRPr lang="en-US" dirty="0"/>
          </a:p>
        </p:txBody>
      </p:sp>
      <p:sp>
        <p:nvSpPr>
          <p:cNvPr id="3" name="Content Placeholder 2"/>
          <p:cNvSpPr>
            <a:spLocks noGrp="1"/>
          </p:cNvSpPr>
          <p:nvPr>
            <p:ph idx="1"/>
          </p:nvPr>
        </p:nvSpPr>
        <p:spPr>
          <a:xfrm>
            <a:off x="5528062" y="1404111"/>
            <a:ext cx="6582877" cy="6930250"/>
          </a:xfrm>
        </p:spPr>
        <p:txBody>
          <a:bodyPr/>
          <a:lstStyle>
            <a:lvl1pPr>
              <a:defRPr sz="4550"/>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95667" y="2925604"/>
            <a:ext cx="4193875" cy="5420043"/>
          </a:xfrm>
        </p:spPr>
        <p:txBody>
          <a:bodyPr/>
          <a:lstStyle>
            <a:lvl1pPr marL="0" indent="0">
              <a:buNone/>
              <a:defRPr sz="2275"/>
            </a:lvl1pPr>
            <a:lvl2pPr marL="650122" indent="0">
              <a:buNone/>
              <a:defRPr sz="1991"/>
            </a:lvl2pPr>
            <a:lvl3pPr marL="1300244" indent="0">
              <a:buNone/>
              <a:defRPr sz="1706"/>
            </a:lvl3pPr>
            <a:lvl4pPr marL="1950366" indent="0">
              <a:buNone/>
              <a:defRPr sz="1422"/>
            </a:lvl4pPr>
            <a:lvl5pPr marL="2600489" indent="0">
              <a:buNone/>
              <a:defRPr sz="1422"/>
            </a:lvl5pPr>
            <a:lvl6pPr marL="3250611" indent="0">
              <a:buNone/>
              <a:defRPr sz="1422"/>
            </a:lvl6pPr>
            <a:lvl7pPr marL="3900733" indent="0">
              <a:buNone/>
              <a:defRPr sz="1422"/>
            </a:lvl7pPr>
            <a:lvl8pPr marL="4550855" indent="0">
              <a:buNone/>
              <a:defRPr sz="1422"/>
            </a:lvl8pPr>
            <a:lvl9pPr marL="5200977"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19005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7" y="650134"/>
            <a:ext cx="4193875" cy="2275470"/>
          </a:xfrm>
        </p:spPr>
        <p:txBody>
          <a:bodyPr anchor="b"/>
          <a:lstStyle>
            <a:lvl1pPr>
              <a:defRPr sz="455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28062" y="1404111"/>
            <a:ext cx="6582877" cy="6930250"/>
          </a:xfrm>
        </p:spPr>
        <p:txBody>
          <a:bodyPr anchor="t"/>
          <a:lstStyle>
            <a:lvl1pPr marL="0" indent="0">
              <a:buNone/>
              <a:defRPr sz="4550"/>
            </a:lvl1pPr>
            <a:lvl2pPr marL="650122" indent="0">
              <a:buNone/>
              <a:defRPr sz="3982"/>
            </a:lvl2pPr>
            <a:lvl3pPr marL="1300244" indent="0">
              <a:buNone/>
              <a:defRPr sz="3413"/>
            </a:lvl3pPr>
            <a:lvl4pPr marL="1950366" indent="0">
              <a:buNone/>
              <a:defRPr sz="2844"/>
            </a:lvl4pPr>
            <a:lvl5pPr marL="2600489" indent="0">
              <a:buNone/>
              <a:defRPr sz="2844"/>
            </a:lvl5pPr>
            <a:lvl6pPr marL="3250611" indent="0">
              <a:buNone/>
              <a:defRPr sz="2844"/>
            </a:lvl6pPr>
            <a:lvl7pPr marL="3900733" indent="0">
              <a:buNone/>
              <a:defRPr sz="2844"/>
            </a:lvl7pPr>
            <a:lvl8pPr marL="4550855" indent="0">
              <a:buNone/>
              <a:defRPr sz="2844"/>
            </a:lvl8pPr>
            <a:lvl9pPr marL="5200977" indent="0">
              <a:buNone/>
              <a:defRPr sz="2844"/>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95667" y="2925604"/>
            <a:ext cx="4193875" cy="5420043"/>
          </a:xfrm>
        </p:spPr>
        <p:txBody>
          <a:bodyPr/>
          <a:lstStyle>
            <a:lvl1pPr marL="0" indent="0">
              <a:buNone/>
              <a:defRPr sz="2275"/>
            </a:lvl1pPr>
            <a:lvl2pPr marL="650122" indent="0">
              <a:buNone/>
              <a:defRPr sz="1991"/>
            </a:lvl2pPr>
            <a:lvl3pPr marL="1300244" indent="0">
              <a:buNone/>
              <a:defRPr sz="1706"/>
            </a:lvl3pPr>
            <a:lvl4pPr marL="1950366" indent="0">
              <a:buNone/>
              <a:defRPr sz="1422"/>
            </a:lvl4pPr>
            <a:lvl5pPr marL="2600489" indent="0">
              <a:buNone/>
              <a:defRPr sz="1422"/>
            </a:lvl5pPr>
            <a:lvl6pPr marL="3250611" indent="0">
              <a:buNone/>
              <a:defRPr sz="1422"/>
            </a:lvl6pPr>
            <a:lvl7pPr marL="3900733" indent="0">
              <a:buNone/>
              <a:defRPr sz="1422"/>
            </a:lvl7pPr>
            <a:lvl8pPr marL="4550855" indent="0">
              <a:buNone/>
              <a:defRPr sz="1422"/>
            </a:lvl8pPr>
            <a:lvl9pPr marL="5200977"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40116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28788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5425" y="519205"/>
            <a:ext cx="2803818" cy="82643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93975" y="519205"/>
            <a:ext cx="8248913" cy="82643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52359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5244" y="1595994"/>
            <a:ext cx="11052731" cy="3395145"/>
          </a:xfrm>
        </p:spPr>
        <p:txBody>
          <a:bodyPr anchor="b"/>
          <a:lstStyle>
            <a:lvl1pPr algn="ctr">
              <a:defRPr sz="8532"/>
            </a:lvl1pPr>
          </a:lstStyle>
          <a:p>
            <a:r>
              <a:rPr lang="en-US"/>
              <a:t>Click to edit Master title style</a:t>
            </a:r>
            <a:endParaRPr lang="en-US" dirty="0"/>
          </a:p>
        </p:txBody>
      </p:sp>
      <p:sp>
        <p:nvSpPr>
          <p:cNvPr id="3" name="Subtitle 2"/>
          <p:cNvSpPr>
            <a:spLocks noGrp="1"/>
          </p:cNvSpPr>
          <p:nvPr>
            <p:ph type="subTitle" idx="1"/>
          </p:nvPr>
        </p:nvSpPr>
        <p:spPr>
          <a:xfrm>
            <a:off x="1625402" y="5122065"/>
            <a:ext cx="9752410" cy="2354478"/>
          </a:xfrm>
        </p:spPr>
        <p:txBody>
          <a:bodyPr/>
          <a:lstStyle>
            <a:lvl1pPr marL="0" indent="0" algn="ctr">
              <a:buNone/>
              <a:defRPr sz="3413"/>
            </a:lvl1pPr>
            <a:lvl2pPr marL="650122" indent="0" algn="ctr">
              <a:buNone/>
              <a:defRPr sz="2844"/>
            </a:lvl2pPr>
            <a:lvl3pPr marL="1300244" indent="0" algn="ctr">
              <a:buNone/>
              <a:defRPr sz="2560"/>
            </a:lvl3pPr>
            <a:lvl4pPr marL="1950366" indent="0" algn="ctr">
              <a:buNone/>
              <a:defRPr sz="2275"/>
            </a:lvl4pPr>
            <a:lvl5pPr marL="2600489" indent="0" algn="ctr">
              <a:buNone/>
              <a:defRPr sz="2275"/>
            </a:lvl5pPr>
            <a:lvl6pPr marL="3250611" indent="0" algn="ctr">
              <a:buNone/>
              <a:defRPr sz="2275"/>
            </a:lvl6pPr>
            <a:lvl7pPr marL="3900733" indent="0" algn="ctr">
              <a:buNone/>
              <a:defRPr sz="2275"/>
            </a:lvl7pPr>
            <a:lvl8pPr marL="4550855" indent="0" algn="ctr">
              <a:buNone/>
              <a:defRPr sz="2275"/>
            </a:lvl8pPr>
            <a:lvl9pPr marL="5200977" indent="0" algn="ctr">
              <a:buNone/>
              <a:defRPr sz="2275"/>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3856F5-BBCA-4713-AEC1-53DDDDC63390}" type="datetimeFigureOut">
              <a:rPr lang="en-US" smtClean="0">
                <a:solidFill>
                  <a:prstClr val="black">
                    <a:tint val="75000"/>
                  </a:prstClr>
                </a:solidFill>
              </a:rPr>
              <a:pPr/>
              <a:t>9/30/2021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7A92E6B-F437-4435-8C24-755FD1C9203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7790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3856F5-BBCA-4713-AEC1-53DDDDC63390}" type="datetimeFigureOut">
              <a:rPr lang="en-US" smtClean="0">
                <a:solidFill>
                  <a:prstClr val="black">
                    <a:tint val="75000"/>
                  </a:prstClr>
                </a:solidFill>
              </a:rPr>
              <a:pPr/>
              <a:t>9/30/2021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7A92E6B-F437-4435-8C24-755FD1C9203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5461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201" y="2431234"/>
            <a:ext cx="11215271" cy="4056566"/>
          </a:xfrm>
        </p:spPr>
        <p:txBody>
          <a:bodyPr anchor="b"/>
          <a:lstStyle>
            <a:lvl1pPr>
              <a:defRPr sz="8532"/>
            </a:lvl1pPr>
          </a:lstStyle>
          <a:p>
            <a:r>
              <a:rPr lang="en-US"/>
              <a:t>Click to edit Master title style</a:t>
            </a:r>
            <a:endParaRPr lang="en-US" dirty="0"/>
          </a:p>
        </p:txBody>
      </p:sp>
      <p:sp>
        <p:nvSpPr>
          <p:cNvPr id="3" name="Text Placeholder 2"/>
          <p:cNvSpPr>
            <a:spLocks noGrp="1"/>
          </p:cNvSpPr>
          <p:nvPr>
            <p:ph type="body" idx="1"/>
          </p:nvPr>
        </p:nvSpPr>
        <p:spPr>
          <a:xfrm>
            <a:off x="887201" y="6526176"/>
            <a:ext cx="11215271" cy="2133252"/>
          </a:xfrm>
        </p:spPr>
        <p:txBody>
          <a:bodyPr/>
          <a:lstStyle>
            <a:lvl1pPr marL="0" indent="0">
              <a:buNone/>
              <a:defRPr sz="3413">
                <a:solidFill>
                  <a:schemeClr val="tx1"/>
                </a:solidFill>
              </a:defRPr>
            </a:lvl1pPr>
            <a:lvl2pPr marL="650122" indent="0">
              <a:buNone/>
              <a:defRPr sz="2844">
                <a:solidFill>
                  <a:schemeClr val="tx1">
                    <a:tint val="75000"/>
                  </a:schemeClr>
                </a:solidFill>
              </a:defRPr>
            </a:lvl2pPr>
            <a:lvl3pPr marL="1300244" indent="0">
              <a:buNone/>
              <a:defRPr sz="2560">
                <a:solidFill>
                  <a:schemeClr val="tx1">
                    <a:tint val="75000"/>
                  </a:schemeClr>
                </a:solidFill>
              </a:defRPr>
            </a:lvl3pPr>
            <a:lvl4pPr marL="1950366" indent="0">
              <a:buNone/>
              <a:defRPr sz="2275">
                <a:solidFill>
                  <a:schemeClr val="tx1">
                    <a:tint val="75000"/>
                  </a:schemeClr>
                </a:solidFill>
              </a:defRPr>
            </a:lvl4pPr>
            <a:lvl5pPr marL="2600489" indent="0">
              <a:buNone/>
              <a:defRPr sz="2275">
                <a:solidFill>
                  <a:schemeClr val="tx1">
                    <a:tint val="75000"/>
                  </a:schemeClr>
                </a:solidFill>
              </a:defRPr>
            </a:lvl5pPr>
            <a:lvl6pPr marL="3250611" indent="0">
              <a:buNone/>
              <a:defRPr sz="2275">
                <a:solidFill>
                  <a:schemeClr val="tx1">
                    <a:tint val="75000"/>
                  </a:schemeClr>
                </a:solidFill>
              </a:defRPr>
            </a:lvl6pPr>
            <a:lvl7pPr marL="3900733" indent="0">
              <a:buNone/>
              <a:defRPr sz="2275">
                <a:solidFill>
                  <a:schemeClr val="tx1">
                    <a:tint val="75000"/>
                  </a:schemeClr>
                </a:solidFill>
              </a:defRPr>
            </a:lvl7pPr>
            <a:lvl8pPr marL="4550855" indent="0">
              <a:buNone/>
              <a:defRPr sz="2275">
                <a:solidFill>
                  <a:schemeClr val="tx1">
                    <a:tint val="75000"/>
                  </a:schemeClr>
                </a:solidFill>
              </a:defRPr>
            </a:lvl8pPr>
            <a:lvl9pPr marL="5200977" indent="0">
              <a:buNone/>
              <a:defRPr sz="227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3856F5-BBCA-4713-AEC1-53DDDDC63390}" type="datetimeFigureOut">
              <a:rPr lang="en-US" smtClean="0">
                <a:solidFill>
                  <a:prstClr val="black">
                    <a:tint val="75000"/>
                  </a:prstClr>
                </a:solidFill>
              </a:rPr>
              <a:pPr/>
              <a:t>9/30/2021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7A92E6B-F437-4435-8C24-755FD1C9203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31776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93971" y="2596028"/>
            <a:ext cx="5526366" cy="6187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2876" y="2596028"/>
            <a:ext cx="5526366" cy="6187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3856F5-BBCA-4713-AEC1-53DDDDC63390}" type="datetimeFigureOut">
              <a:rPr lang="en-US" smtClean="0">
                <a:solidFill>
                  <a:prstClr val="black">
                    <a:tint val="75000"/>
                  </a:prstClr>
                </a:solidFill>
              </a:rPr>
              <a:pPr/>
              <a:t>9/30/2021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7A92E6B-F437-4435-8C24-755FD1C9203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78559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665" y="519207"/>
            <a:ext cx="11215271" cy="188493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95666" y="2390604"/>
            <a:ext cx="5500968" cy="1171595"/>
          </a:xfrm>
        </p:spPr>
        <p:txBody>
          <a:bodyPr anchor="b"/>
          <a:lstStyle>
            <a:lvl1pPr marL="0" indent="0">
              <a:buNone/>
              <a:defRPr sz="3413" b="1"/>
            </a:lvl1pPr>
            <a:lvl2pPr marL="650122" indent="0">
              <a:buNone/>
              <a:defRPr sz="2844" b="1"/>
            </a:lvl2pPr>
            <a:lvl3pPr marL="1300244" indent="0">
              <a:buNone/>
              <a:defRPr sz="2560" b="1"/>
            </a:lvl3pPr>
            <a:lvl4pPr marL="1950366" indent="0">
              <a:buNone/>
              <a:defRPr sz="2275" b="1"/>
            </a:lvl4pPr>
            <a:lvl5pPr marL="2600489" indent="0">
              <a:buNone/>
              <a:defRPr sz="2275" b="1"/>
            </a:lvl5pPr>
            <a:lvl6pPr marL="3250611" indent="0">
              <a:buNone/>
              <a:defRPr sz="2275" b="1"/>
            </a:lvl6pPr>
            <a:lvl7pPr marL="3900733" indent="0">
              <a:buNone/>
              <a:defRPr sz="2275" b="1"/>
            </a:lvl7pPr>
            <a:lvl8pPr marL="4550855" indent="0">
              <a:buNone/>
              <a:defRPr sz="2275" b="1"/>
            </a:lvl8pPr>
            <a:lvl9pPr marL="5200977" indent="0">
              <a:buNone/>
              <a:defRPr sz="2275" b="1"/>
            </a:lvl9pPr>
          </a:lstStyle>
          <a:p>
            <a:pPr lvl="0"/>
            <a:r>
              <a:rPr lang="en-US"/>
              <a:t>Click to edit Master text styles</a:t>
            </a:r>
          </a:p>
        </p:txBody>
      </p:sp>
      <p:sp>
        <p:nvSpPr>
          <p:cNvPr id="4" name="Content Placeholder 3"/>
          <p:cNvSpPr>
            <a:spLocks noGrp="1"/>
          </p:cNvSpPr>
          <p:nvPr>
            <p:ph sz="half" idx="2"/>
          </p:nvPr>
        </p:nvSpPr>
        <p:spPr>
          <a:xfrm>
            <a:off x="895666" y="3562194"/>
            <a:ext cx="5500968" cy="523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82877" y="2390604"/>
            <a:ext cx="5528059" cy="1171595"/>
          </a:xfrm>
        </p:spPr>
        <p:txBody>
          <a:bodyPr anchor="b"/>
          <a:lstStyle>
            <a:lvl1pPr marL="0" indent="0">
              <a:buNone/>
              <a:defRPr sz="3413" b="1"/>
            </a:lvl1pPr>
            <a:lvl2pPr marL="650122" indent="0">
              <a:buNone/>
              <a:defRPr sz="2844" b="1"/>
            </a:lvl2pPr>
            <a:lvl3pPr marL="1300244" indent="0">
              <a:buNone/>
              <a:defRPr sz="2560" b="1"/>
            </a:lvl3pPr>
            <a:lvl4pPr marL="1950366" indent="0">
              <a:buNone/>
              <a:defRPr sz="2275" b="1"/>
            </a:lvl4pPr>
            <a:lvl5pPr marL="2600489" indent="0">
              <a:buNone/>
              <a:defRPr sz="2275" b="1"/>
            </a:lvl5pPr>
            <a:lvl6pPr marL="3250611" indent="0">
              <a:buNone/>
              <a:defRPr sz="2275" b="1"/>
            </a:lvl6pPr>
            <a:lvl7pPr marL="3900733" indent="0">
              <a:buNone/>
              <a:defRPr sz="2275" b="1"/>
            </a:lvl7pPr>
            <a:lvl8pPr marL="4550855" indent="0">
              <a:buNone/>
              <a:defRPr sz="2275" b="1"/>
            </a:lvl8pPr>
            <a:lvl9pPr marL="5200977" indent="0">
              <a:buNone/>
              <a:defRPr sz="2275" b="1"/>
            </a:lvl9pPr>
          </a:lstStyle>
          <a:p>
            <a:pPr lvl="0"/>
            <a:r>
              <a:rPr lang="en-US"/>
              <a:t>Click to edit Master text styles</a:t>
            </a:r>
          </a:p>
        </p:txBody>
      </p:sp>
      <p:sp>
        <p:nvSpPr>
          <p:cNvPr id="6" name="Content Placeholder 5"/>
          <p:cNvSpPr>
            <a:spLocks noGrp="1"/>
          </p:cNvSpPr>
          <p:nvPr>
            <p:ph sz="quarter" idx="4"/>
          </p:nvPr>
        </p:nvSpPr>
        <p:spPr>
          <a:xfrm>
            <a:off x="6582877" y="3562194"/>
            <a:ext cx="5528059" cy="523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3856F5-BBCA-4713-AEC1-53DDDDC63390}" type="datetimeFigureOut">
              <a:rPr lang="en-US" smtClean="0">
                <a:solidFill>
                  <a:prstClr val="black">
                    <a:tint val="75000"/>
                  </a:prstClr>
                </a:solidFill>
              </a:rPr>
              <a:pPr/>
              <a:t>9/30/2021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7A92E6B-F437-4435-8C24-755FD1C9203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36372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3856F5-BBCA-4713-AEC1-53DDDDC63390}" type="datetimeFigureOut">
              <a:rPr lang="en-US" smtClean="0">
                <a:solidFill>
                  <a:prstClr val="black">
                    <a:tint val="75000"/>
                  </a:prstClr>
                </a:solidFill>
              </a:rPr>
              <a:pPr/>
              <a:t>9/30/2021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7A92E6B-F437-4435-8C24-755FD1C9203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54103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3856F5-BBCA-4713-AEC1-53DDDDC63390}" type="datetimeFigureOut">
              <a:rPr lang="en-US" smtClean="0">
                <a:solidFill>
                  <a:prstClr val="black">
                    <a:tint val="75000"/>
                  </a:prstClr>
                </a:solidFill>
              </a:rPr>
              <a:pPr/>
              <a:t>9/30/2021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7A92E6B-F437-4435-8C24-755FD1C9203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40167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7" y="650134"/>
            <a:ext cx="4193875" cy="2275470"/>
          </a:xfrm>
        </p:spPr>
        <p:txBody>
          <a:bodyPr anchor="b"/>
          <a:lstStyle>
            <a:lvl1pPr>
              <a:defRPr sz="4550"/>
            </a:lvl1pPr>
          </a:lstStyle>
          <a:p>
            <a:r>
              <a:rPr lang="en-US"/>
              <a:t>Click to edit Master title style</a:t>
            </a:r>
            <a:endParaRPr lang="en-US" dirty="0"/>
          </a:p>
        </p:txBody>
      </p:sp>
      <p:sp>
        <p:nvSpPr>
          <p:cNvPr id="3" name="Content Placeholder 2"/>
          <p:cNvSpPr>
            <a:spLocks noGrp="1"/>
          </p:cNvSpPr>
          <p:nvPr>
            <p:ph idx="1"/>
          </p:nvPr>
        </p:nvSpPr>
        <p:spPr>
          <a:xfrm>
            <a:off x="5528062" y="1404111"/>
            <a:ext cx="6582877" cy="6930250"/>
          </a:xfrm>
        </p:spPr>
        <p:txBody>
          <a:bodyPr/>
          <a:lstStyle>
            <a:lvl1pPr>
              <a:defRPr sz="4550"/>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95667" y="2925604"/>
            <a:ext cx="4193875" cy="5420043"/>
          </a:xfrm>
        </p:spPr>
        <p:txBody>
          <a:bodyPr/>
          <a:lstStyle>
            <a:lvl1pPr marL="0" indent="0">
              <a:buNone/>
              <a:defRPr sz="2275"/>
            </a:lvl1pPr>
            <a:lvl2pPr marL="650122" indent="0">
              <a:buNone/>
              <a:defRPr sz="1991"/>
            </a:lvl2pPr>
            <a:lvl3pPr marL="1300244" indent="0">
              <a:buNone/>
              <a:defRPr sz="1706"/>
            </a:lvl3pPr>
            <a:lvl4pPr marL="1950366" indent="0">
              <a:buNone/>
              <a:defRPr sz="1422"/>
            </a:lvl4pPr>
            <a:lvl5pPr marL="2600489" indent="0">
              <a:buNone/>
              <a:defRPr sz="1422"/>
            </a:lvl5pPr>
            <a:lvl6pPr marL="3250611" indent="0">
              <a:buNone/>
              <a:defRPr sz="1422"/>
            </a:lvl6pPr>
            <a:lvl7pPr marL="3900733" indent="0">
              <a:buNone/>
              <a:defRPr sz="1422"/>
            </a:lvl7pPr>
            <a:lvl8pPr marL="4550855" indent="0">
              <a:buNone/>
              <a:defRPr sz="1422"/>
            </a:lvl8pPr>
            <a:lvl9pPr marL="5200977"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BC3856F5-BBCA-4713-AEC1-53DDDDC63390}" type="datetimeFigureOut">
              <a:rPr lang="en-US" smtClean="0">
                <a:solidFill>
                  <a:prstClr val="black">
                    <a:tint val="75000"/>
                  </a:prstClr>
                </a:solidFill>
              </a:rPr>
              <a:pPr/>
              <a:t>9/30/2021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7A92E6B-F437-4435-8C24-755FD1C9203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92760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7" y="650134"/>
            <a:ext cx="4193875" cy="2275470"/>
          </a:xfrm>
        </p:spPr>
        <p:txBody>
          <a:bodyPr anchor="b"/>
          <a:lstStyle>
            <a:lvl1pPr>
              <a:defRPr sz="455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28062" y="1404111"/>
            <a:ext cx="6582877" cy="6930250"/>
          </a:xfrm>
        </p:spPr>
        <p:txBody>
          <a:bodyPr anchor="t"/>
          <a:lstStyle>
            <a:lvl1pPr marL="0" indent="0">
              <a:buNone/>
              <a:defRPr sz="4550"/>
            </a:lvl1pPr>
            <a:lvl2pPr marL="650122" indent="0">
              <a:buNone/>
              <a:defRPr sz="3982"/>
            </a:lvl2pPr>
            <a:lvl3pPr marL="1300244" indent="0">
              <a:buNone/>
              <a:defRPr sz="3413"/>
            </a:lvl3pPr>
            <a:lvl4pPr marL="1950366" indent="0">
              <a:buNone/>
              <a:defRPr sz="2844"/>
            </a:lvl4pPr>
            <a:lvl5pPr marL="2600489" indent="0">
              <a:buNone/>
              <a:defRPr sz="2844"/>
            </a:lvl5pPr>
            <a:lvl6pPr marL="3250611" indent="0">
              <a:buNone/>
              <a:defRPr sz="2844"/>
            </a:lvl6pPr>
            <a:lvl7pPr marL="3900733" indent="0">
              <a:buNone/>
              <a:defRPr sz="2844"/>
            </a:lvl7pPr>
            <a:lvl8pPr marL="4550855" indent="0">
              <a:buNone/>
              <a:defRPr sz="2844"/>
            </a:lvl8pPr>
            <a:lvl9pPr marL="5200977" indent="0">
              <a:buNone/>
              <a:defRPr sz="2844"/>
            </a:lvl9pPr>
          </a:lstStyle>
          <a:p>
            <a:r>
              <a:rPr lang="en-US"/>
              <a:t>Click icon to add picture</a:t>
            </a:r>
            <a:endParaRPr lang="en-US" dirty="0"/>
          </a:p>
        </p:txBody>
      </p:sp>
      <p:sp>
        <p:nvSpPr>
          <p:cNvPr id="4" name="Text Placeholder 3"/>
          <p:cNvSpPr>
            <a:spLocks noGrp="1"/>
          </p:cNvSpPr>
          <p:nvPr>
            <p:ph type="body" sz="half" idx="2"/>
          </p:nvPr>
        </p:nvSpPr>
        <p:spPr>
          <a:xfrm>
            <a:off x="895667" y="2925604"/>
            <a:ext cx="4193875" cy="5420043"/>
          </a:xfrm>
        </p:spPr>
        <p:txBody>
          <a:bodyPr/>
          <a:lstStyle>
            <a:lvl1pPr marL="0" indent="0">
              <a:buNone/>
              <a:defRPr sz="2275"/>
            </a:lvl1pPr>
            <a:lvl2pPr marL="650122" indent="0">
              <a:buNone/>
              <a:defRPr sz="1991"/>
            </a:lvl2pPr>
            <a:lvl3pPr marL="1300244" indent="0">
              <a:buNone/>
              <a:defRPr sz="1706"/>
            </a:lvl3pPr>
            <a:lvl4pPr marL="1950366" indent="0">
              <a:buNone/>
              <a:defRPr sz="1422"/>
            </a:lvl4pPr>
            <a:lvl5pPr marL="2600489" indent="0">
              <a:buNone/>
              <a:defRPr sz="1422"/>
            </a:lvl5pPr>
            <a:lvl6pPr marL="3250611" indent="0">
              <a:buNone/>
              <a:defRPr sz="1422"/>
            </a:lvl6pPr>
            <a:lvl7pPr marL="3900733" indent="0">
              <a:buNone/>
              <a:defRPr sz="1422"/>
            </a:lvl7pPr>
            <a:lvl8pPr marL="4550855" indent="0">
              <a:buNone/>
              <a:defRPr sz="1422"/>
            </a:lvl8pPr>
            <a:lvl9pPr marL="5200977"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BC3856F5-BBCA-4713-AEC1-53DDDDC63390}" type="datetimeFigureOut">
              <a:rPr lang="en-US" smtClean="0">
                <a:solidFill>
                  <a:prstClr val="black">
                    <a:tint val="75000"/>
                  </a:prstClr>
                </a:solidFill>
              </a:rPr>
              <a:pPr/>
              <a:t>9/30/2021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7A92E6B-F437-4435-8C24-755FD1C9203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59486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3856F5-BBCA-4713-AEC1-53DDDDC63390}" type="datetimeFigureOut">
              <a:rPr lang="en-US" smtClean="0">
                <a:solidFill>
                  <a:prstClr val="black">
                    <a:tint val="75000"/>
                  </a:prstClr>
                </a:solidFill>
              </a:rPr>
              <a:pPr/>
              <a:t>9/30/2021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7A92E6B-F437-4435-8C24-755FD1C9203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88329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5425" y="519205"/>
            <a:ext cx="2803818" cy="82643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93975" y="519205"/>
            <a:ext cx="8248913" cy="82643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3856F5-BBCA-4713-AEC1-53DDDDC63390}" type="datetimeFigureOut">
              <a:rPr lang="en-US" smtClean="0">
                <a:solidFill>
                  <a:prstClr val="black">
                    <a:tint val="75000"/>
                  </a:prstClr>
                </a:solidFill>
              </a:rPr>
              <a:pPr/>
              <a:t>9/30/2021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7A92E6B-F437-4435-8C24-755FD1C9203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47431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5244" y="1595994"/>
            <a:ext cx="11052731" cy="3395145"/>
          </a:xfrm>
        </p:spPr>
        <p:txBody>
          <a:bodyPr anchor="b"/>
          <a:lstStyle>
            <a:lvl1pPr algn="ctr">
              <a:defRPr sz="8532"/>
            </a:lvl1pPr>
          </a:lstStyle>
          <a:p>
            <a:r>
              <a:rPr lang="en-US"/>
              <a:t>Click to edit Master title style</a:t>
            </a:r>
            <a:endParaRPr lang="en-US" dirty="0"/>
          </a:p>
        </p:txBody>
      </p:sp>
      <p:sp>
        <p:nvSpPr>
          <p:cNvPr id="3" name="Subtitle 2"/>
          <p:cNvSpPr>
            <a:spLocks noGrp="1"/>
          </p:cNvSpPr>
          <p:nvPr>
            <p:ph type="subTitle" idx="1"/>
          </p:nvPr>
        </p:nvSpPr>
        <p:spPr>
          <a:xfrm>
            <a:off x="1625402" y="5122065"/>
            <a:ext cx="9752410" cy="2354478"/>
          </a:xfrm>
        </p:spPr>
        <p:txBody>
          <a:bodyPr/>
          <a:lstStyle>
            <a:lvl1pPr marL="0" indent="0" algn="ctr">
              <a:buNone/>
              <a:defRPr sz="3413"/>
            </a:lvl1pPr>
            <a:lvl2pPr marL="650122" indent="0" algn="ctr">
              <a:buNone/>
              <a:defRPr sz="2844"/>
            </a:lvl2pPr>
            <a:lvl3pPr marL="1300244" indent="0" algn="ctr">
              <a:buNone/>
              <a:defRPr sz="2560"/>
            </a:lvl3pPr>
            <a:lvl4pPr marL="1950366" indent="0" algn="ctr">
              <a:buNone/>
              <a:defRPr sz="2275"/>
            </a:lvl4pPr>
            <a:lvl5pPr marL="2600489" indent="0" algn="ctr">
              <a:buNone/>
              <a:defRPr sz="2275"/>
            </a:lvl5pPr>
            <a:lvl6pPr marL="3250611" indent="0" algn="ctr">
              <a:buNone/>
              <a:defRPr sz="2275"/>
            </a:lvl6pPr>
            <a:lvl7pPr marL="3900733" indent="0" algn="ctr">
              <a:buNone/>
              <a:defRPr sz="2275"/>
            </a:lvl7pPr>
            <a:lvl8pPr marL="4550855" indent="0" algn="ctr">
              <a:buNone/>
              <a:defRPr sz="2275"/>
            </a:lvl8pPr>
            <a:lvl9pPr marL="5200977" indent="0" algn="ctr">
              <a:buNone/>
              <a:defRPr sz="2275"/>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981394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a:xfrm>
            <a:off x="109373" y="9339622"/>
            <a:ext cx="784598" cy="399875"/>
          </a:xfrm>
        </p:spPr>
        <p:txBody>
          <a:bodyPr/>
          <a:lstStyle>
            <a:lvl1pPr algn="l">
              <a:defRPr/>
            </a:lvl1pPr>
          </a:lstStyle>
          <a:p>
            <a:fld id="{D0B5CDF8-54D5-6043-A52E-76818AC5EAB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34907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201" y="2431234"/>
            <a:ext cx="11215271" cy="4056566"/>
          </a:xfrm>
        </p:spPr>
        <p:txBody>
          <a:bodyPr anchor="b"/>
          <a:lstStyle>
            <a:lvl1pPr>
              <a:defRPr sz="8532"/>
            </a:lvl1pPr>
          </a:lstStyle>
          <a:p>
            <a:r>
              <a:rPr lang="en-US"/>
              <a:t>Click to edit Master title style</a:t>
            </a:r>
            <a:endParaRPr lang="en-US" dirty="0"/>
          </a:p>
        </p:txBody>
      </p:sp>
      <p:sp>
        <p:nvSpPr>
          <p:cNvPr id="3" name="Text Placeholder 2"/>
          <p:cNvSpPr>
            <a:spLocks noGrp="1"/>
          </p:cNvSpPr>
          <p:nvPr>
            <p:ph type="body" idx="1"/>
          </p:nvPr>
        </p:nvSpPr>
        <p:spPr>
          <a:xfrm>
            <a:off x="887201" y="6526176"/>
            <a:ext cx="11215271" cy="2133252"/>
          </a:xfrm>
        </p:spPr>
        <p:txBody>
          <a:bodyPr/>
          <a:lstStyle>
            <a:lvl1pPr marL="0" indent="0">
              <a:buNone/>
              <a:defRPr sz="3413">
                <a:solidFill>
                  <a:schemeClr val="tx1"/>
                </a:solidFill>
              </a:defRPr>
            </a:lvl1pPr>
            <a:lvl2pPr marL="650122" indent="0">
              <a:buNone/>
              <a:defRPr sz="2844">
                <a:solidFill>
                  <a:schemeClr val="tx1">
                    <a:tint val="75000"/>
                  </a:schemeClr>
                </a:solidFill>
              </a:defRPr>
            </a:lvl2pPr>
            <a:lvl3pPr marL="1300244" indent="0">
              <a:buNone/>
              <a:defRPr sz="2560">
                <a:solidFill>
                  <a:schemeClr val="tx1">
                    <a:tint val="75000"/>
                  </a:schemeClr>
                </a:solidFill>
              </a:defRPr>
            </a:lvl3pPr>
            <a:lvl4pPr marL="1950366" indent="0">
              <a:buNone/>
              <a:defRPr sz="2275">
                <a:solidFill>
                  <a:schemeClr val="tx1">
                    <a:tint val="75000"/>
                  </a:schemeClr>
                </a:solidFill>
              </a:defRPr>
            </a:lvl4pPr>
            <a:lvl5pPr marL="2600489" indent="0">
              <a:buNone/>
              <a:defRPr sz="2275">
                <a:solidFill>
                  <a:schemeClr val="tx1">
                    <a:tint val="75000"/>
                  </a:schemeClr>
                </a:solidFill>
              </a:defRPr>
            </a:lvl5pPr>
            <a:lvl6pPr marL="3250611" indent="0">
              <a:buNone/>
              <a:defRPr sz="2275">
                <a:solidFill>
                  <a:schemeClr val="tx1">
                    <a:tint val="75000"/>
                  </a:schemeClr>
                </a:solidFill>
              </a:defRPr>
            </a:lvl6pPr>
            <a:lvl7pPr marL="3900733" indent="0">
              <a:buNone/>
              <a:defRPr sz="2275">
                <a:solidFill>
                  <a:schemeClr val="tx1">
                    <a:tint val="75000"/>
                  </a:schemeClr>
                </a:solidFill>
              </a:defRPr>
            </a:lvl7pPr>
            <a:lvl8pPr marL="4550855" indent="0">
              <a:buNone/>
              <a:defRPr sz="2275">
                <a:solidFill>
                  <a:schemeClr val="tx1">
                    <a:tint val="75000"/>
                  </a:schemeClr>
                </a:solidFill>
              </a:defRPr>
            </a:lvl8pPr>
            <a:lvl9pPr marL="5200977" indent="0">
              <a:buNone/>
              <a:defRPr sz="227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253571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93971" y="2596028"/>
            <a:ext cx="5526366" cy="6187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2876" y="2596028"/>
            <a:ext cx="5526366" cy="6187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464464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665" y="519207"/>
            <a:ext cx="11215271" cy="188493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95666" y="2390604"/>
            <a:ext cx="5500968" cy="1171595"/>
          </a:xfrm>
        </p:spPr>
        <p:txBody>
          <a:bodyPr anchor="b"/>
          <a:lstStyle>
            <a:lvl1pPr marL="0" indent="0">
              <a:buNone/>
              <a:defRPr sz="3413" b="1"/>
            </a:lvl1pPr>
            <a:lvl2pPr marL="650122" indent="0">
              <a:buNone/>
              <a:defRPr sz="2844" b="1"/>
            </a:lvl2pPr>
            <a:lvl3pPr marL="1300244" indent="0">
              <a:buNone/>
              <a:defRPr sz="2560" b="1"/>
            </a:lvl3pPr>
            <a:lvl4pPr marL="1950366" indent="0">
              <a:buNone/>
              <a:defRPr sz="2275" b="1"/>
            </a:lvl4pPr>
            <a:lvl5pPr marL="2600489" indent="0">
              <a:buNone/>
              <a:defRPr sz="2275" b="1"/>
            </a:lvl5pPr>
            <a:lvl6pPr marL="3250611" indent="0">
              <a:buNone/>
              <a:defRPr sz="2275" b="1"/>
            </a:lvl6pPr>
            <a:lvl7pPr marL="3900733" indent="0">
              <a:buNone/>
              <a:defRPr sz="2275" b="1"/>
            </a:lvl7pPr>
            <a:lvl8pPr marL="4550855" indent="0">
              <a:buNone/>
              <a:defRPr sz="2275" b="1"/>
            </a:lvl8pPr>
            <a:lvl9pPr marL="5200977" indent="0">
              <a:buNone/>
              <a:defRPr sz="2275" b="1"/>
            </a:lvl9pPr>
          </a:lstStyle>
          <a:p>
            <a:pPr lvl="0"/>
            <a:r>
              <a:rPr lang="en-US"/>
              <a:t>Click to edit Master text styles</a:t>
            </a:r>
          </a:p>
        </p:txBody>
      </p:sp>
      <p:sp>
        <p:nvSpPr>
          <p:cNvPr id="4" name="Content Placeholder 3"/>
          <p:cNvSpPr>
            <a:spLocks noGrp="1"/>
          </p:cNvSpPr>
          <p:nvPr>
            <p:ph sz="half" idx="2"/>
          </p:nvPr>
        </p:nvSpPr>
        <p:spPr>
          <a:xfrm>
            <a:off x="895666" y="3562194"/>
            <a:ext cx="5500968" cy="523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82877" y="2390604"/>
            <a:ext cx="5528059" cy="1171595"/>
          </a:xfrm>
        </p:spPr>
        <p:txBody>
          <a:bodyPr anchor="b"/>
          <a:lstStyle>
            <a:lvl1pPr marL="0" indent="0">
              <a:buNone/>
              <a:defRPr sz="3413" b="1"/>
            </a:lvl1pPr>
            <a:lvl2pPr marL="650122" indent="0">
              <a:buNone/>
              <a:defRPr sz="2844" b="1"/>
            </a:lvl2pPr>
            <a:lvl3pPr marL="1300244" indent="0">
              <a:buNone/>
              <a:defRPr sz="2560" b="1"/>
            </a:lvl3pPr>
            <a:lvl4pPr marL="1950366" indent="0">
              <a:buNone/>
              <a:defRPr sz="2275" b="1"/>
            </a:lvl4pPr>
            <a:lvl5pPr marL="2600489" indent="0">
              <a:buNone/>
              <a:defRPr sz="2275" b="1"/>
            </a:lvl5pPr>
            <a:lvl6pPr marL="3250611" indent="0">
              <a:buNone/>
              <a:defRPr sz="2275" b="1"/>
            </a:lvl6pPr>
            <a:lvl7pPr marL="3900733" indent="0">
              <a:buNone/>
              <a:defRPr sz="2275" b="1"/>
            </a:lvl7pPr>
            <a:lvl8pPr marL="4550855" indent="0">
              <a:buNone/>
              <a:defRPr sz="2275" b="1"/>
            </a:lvl8pPr>
            <a:lvl9pPr marL="5200977" indent="0">
              <a:buNone/>
              <a:defRPr sz="2275" b="1"/>
            </a:lvl9pPr>
          </a:lstStyle>
          <a:p>
            <a:pPr lvl="0"/>
            <a:r>
              <a:rPr lang="en-US"/>
              <a:t>Click to edit Master text styles</a:t>
            </a:r>
          </a:p>
        </p:txBody>
      </p:sp>
      <p:sp>
        <p:nvSpPr>
          <p:cNvPr id="6" name="Content Placeholder 5"/>
          <p:cNvSpPr>
            <a:spLocks noGrp="1"/>
          </p:cNvSpPr>
          <p:nvPr>
            <p:ph sz="quarter" idx="4"/>
          </p:nvPr>
        </p:nvSpPr>
        <p:spPr>
          <a:xfrm>
            <a:off x="6582877" y="3562194"/>
            <a:ext cx="5528059" cy="523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8" name="Footer Placeholder 7"/>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9" name="Slide Number Placeholder 8"/>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884485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
        <p:nvSpPr>
          <p:cNvPr id="6" name="Title 1"/>
          <p:cNvSpPr txBox="1">
            <a:spLocks/>
          </p:cNvSpPr>
          <p:nvPr userDrawn="1"/>
        </p:nvSpPr>
        <p:spPr>
          <a:xfrm>
            <a:off x="578180" y="519213"/>
            <a:ext cx="10091746" cy="2032723"/>
          </a:xfrm>
          <a:prstGeom prst="rect">
            <a:avLst/>
          </a:prstGeom>
        </p:spPr>
        <p:txBody>
          <a:bodyPr vert="horz" lIns="130027" tIns="65013" rIns="130027" bIns="65013" rtlCol="0" anchor="t">
            <a:normAutofit/>
          </a:bodyPr>
          <a:lstStyle>
            <a:lvl1pPr algn="l" defTabSz="914400" rtl="0" eaLnBrk="1" latinLnBrk="0" hangingPunct="1">
              <a:lnSpc>
                <a:spcPct val="90000"/>
              </a:lnSpc>
              <a:spcBef>
                <a:spcPct val="0"/>
              </a:spcBef>
              <a:buNone/>
              <a:defRPr sz="4400" b="0" i="0" kern="1200">
                <a:solidFill>
                  <a:schemeClr val="tx1"/>
                </a:solidFill>
                <a:latin typeface="Helvetica Neue Medium" charset="0"/>
                <a:ea typeface="Helvetica Neue Medium" charset="0"/>
                <a:cs typeface="Helvetica Neue Medium" charset="0"/>
              </a:defRPr>
            </a:lvl1pPr>
          </a:lstStyle>
          <a:p>
            <a:pPr fontAlgn="auto">
              <a:spcAft>
                <a:spcPts val="0"/>
              </a:spcAft>
            </a:pPr>
            <a:endParaRPr lang="en-US" sz="6257" dirty="0">
              <a:solidFill>
                <a:prstClr val="black"/>
              </a:solidFill>
            </a:endParaRPr>
          </a:p>
        </p:txBody>
      </p:sp>
      <p:sp>
        <p:nvSpPr>
          <p:cNvPr id="8" name="Chart Placeholder 7"/>
          <p:cNvSpPr>
            <a:spLocks noGrp="1"/>
          </p:cNvSpPr>
          <p:nvPr>
            <p:ph type="chart" sz="quarter" idx="13"/>
          </p:nvPr>
        </p:nvSpPr>
        <p:spPr>
          <a:xfrm>
            <a:off x="578181" y="2758514"/>
            <a:ext cx="12048307" cy="5760068"/>
          </a:xfrm>
        </p:spPr>
        <p:txBody>
          <a:bodyPr/>
          <a:lstStyle/>
          <a:p>
            <a:r>
              <a:rPr lang="en-US"/>
              <a:t>Click icon to add chart</a:t>
            </a:r>
            <a:endParaRPr lang="en-US" dirty="0"/>
          </a:p>
        </p:txBody>
      </p:sp>
    </p:spTree>
    <p:extLst>
      <p:ext uri="{BB962C8B-B14F-4D97-AF65-F5344CB8AC3E}">
        <p14:creationId xmlns:p14="http://schemas.microsoft.com/office/powerpoint/2010/main" val="38952920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3" name="Footer Placeholder 2"/>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4" name="Slide Number Placeholder 3"/>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960570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7" y="650134"/>
            <a:ext cx="4193875" cy="2275470"/>
          </a:xfrm>
        </p:spPr>
        <p:txBody>
          <a:bodyPr anchor="b"/>
          <a:lstStyle>
            <a:lvl1pPr>
              <a:defRPr sz="4550"/>
            </a:lvl1pPr>
          </a:lstStyle>
          <a:p>
            <a:r>
              <a:rPr lang="en-US"/>
              <a:t>Click to edit Master title style</a:t>
            </a:r>
            <a:endParaRPr lang="en-US" dirty="0"/>
          </a:p>
        </p:txBody>
      </p:sp>
      <p:sp>
        <p:nvSpPr>
          <p:cNvPr id="3" name="Content Placeholder 2"/>
          <p:cNvSpPr>
            <a:spLocks noGrp="1"/>
          </p:cNvSpPr>
          <p:nvPr>
            <p:ph idx="1"/>
          </p:nvPr>
        </p:nvSpPr>
        <p:spPr>
          <a:xfrm>
            <a:off x="5528062" y="1404111"/>
            <a:ext cx="6582877" cy="6930250"/>
          </a:xfrm>
        </p:spPr>
        <p:txBody>
          <a:bodyPr/>
          <a:lstStyle>
            <a:lvl1pPr>
              <a:defRPr sz="4550"/>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95667" y="2925604"/>
            <a:ext cx="4193875" cy="5420043"/>
          </a:xfrm>
        </p:spPr>
        <p:txBody>
          <a:bodyPr/>
          <a:lstStyle>
            <a:lvl1pPr marL="0" indent="0">
              <a:buNone/>
              <a:defRPr sz="2275"/>
            </a:lvl1pPr>
            <a:lvl2pPr marL="650122" indent="0">
              <a:buNone/>
              <a:defRPr sz="1991"/>
            </a:lvl2pPr>
            <a:lvl3pPr marL="1300244" indent="0">
              <a:buNone/>
              <a:defRPr sz="1706"/>
            </a:lvl3pPr>
            <a:lvl4pPr marL="1950366" indent="0">
              <a:buNone/>
              <a:defRPr sz="1422"/>
            </a:lvl4pPr>
            <a:lvl5pPr marL="2600489" indent="0">
              <a:buNone/>
              <a:defRPr sz="1422"/>
            </a:lvl5pPr>
            <a:lvl6pPr marL="3250611" indent="0">
              <a:buNone/>
              <a:defRPr sz="1422"/>
            </a:lvl6pPr>
            <a:lvl7pPr marL="3900733" indent="0">
              <a:buNone/>
              <a:defRPr sz="1422"/>
            </a:lvl7pPr>
            <a:lvl8pPr marL="4550855" indent="0">
              <a:buNone/>
              <a:defRPr sz="1422"/>
            </a:lvl8pPr>
            <a:lvl9pPr marL="5200977"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032333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7" y="650134"/>
            <a:ext cx="4193875" cy="2275470"/>
          </a:xfrm>
        </p:spPr>
        <p:txBody>
          <a:bodyPr anchor="b"/>
          <a:lstStyle>
            <a:lvl1pPr>
              <a:defRPr sz="455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28062" y="1404111"/>
            <a:ext cx="6582877" cy="6930250"/>
          </a:xfrm>
        </p:spPr>
        <p:txBody>
          <a:bodyPr anchor="t"/>
          <a:lstStyle>
            <a:lvl1pPr marL="0" indent="0">
              <a:buNone/>
              <a:defRPr sz="4550"/>
            </a:lvl1pPr>
            <a:lvl2pPr marL="650122" indent="0">
              <a:buNone/>
              <a:defRPr sz="3982"/>
            </a:lvl2pPr>
            <a:lvl3pPr marL="1300244" indent="0">
              <a:buNone/>
              <a:defRPr sz="3413"/>
            </a:lvl3pPr>
            <a:lvl4pPr marL="1950366" indent="0">
              <a:buNone/>
              <a:defRPr sz="2844"/>
            </a:lvl4pPr>
            <a:lvl5pPr marL="2600489" indent="0">
              <a:buNone/>
              <a:defRPr sz="2844"/>
            </a:lvl5pPr>
            <a:lvl6pPr marL="3250611" indent="0">
              <a:buNone/>
              <a:defRPr sz="2844"/>
            </a:lvl6pPr>
            <a:lvl7pPr marL="3900733" indent="0">
              <a:buNone/>
              <a:defRPr sz="2844"/>
            </a:lvl7pPr>
            <a:lvl8pPr marL="4550855" indent="0">
              <a:buNone/>
              <a:defRPr sz="2844"/>
            </a:lvl8pPr>
            <a:lvl9pPr marL="5200977" indent="0">
              <a:buNone/>
              <a:defRPr sz="2844"/>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95667" y="2925604"/>
            <a:ext cx="4193875" cy="5420043"/>
          </a:xfrm>
        </p:spPr>
        <p:txBody>
          <a:bodyPr/>
          <a:lstStyle>
            <a:lvl1pPr marL="0" indent="0">
              <a:buNone/>
              <a:defRPr sz="2275"/>
            </a:lvl1pPr>
            <a:lvl2pPr marL="650122" indent="0">
              <a:buNone/>
              <a:defRPr sz="1991"/>
            </a:lvl2pPr>
            <a:lvl3pPr marL="1300244" indent="0">
              <a:buNone/>
              <a:defRPr sz="1706"/>
            </a:lvl3pPr>
            <a:lvl4pPr marL="1950366" indent="0">
              <a:buNone/>
              <a:defRPr sz="1422"/>
            </a:lvl4pPr>
            <a:lvl5pPr marL="2600489" indent="0">
              <a:buNone/>
              <a:defRPr sz="1422"/>
            </a:lvl5pPr>
            <a:lvl6pPr marL="3250611" indent="0">
              <a:buNone/>
              <a:defRPr sz="1422"/>
            </a:lvl6pPr>
            <a:lvl7pPr marL="3900733" indent="0">
              <a:buNone/>
              <a:defRPr sz="1422"/>
            </a:lvl7pPr>
            <a:lvl8pPr marL="4550855" indent="0">
              <a:buNone/>
              <a:defRPr sz="1422"/>
            </a:lvl8pPr>
            <a:lvl9pPr marL="5200977"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473878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851240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5425" y="519205"/>
            <a:ext cx="2803818" cy="82643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93975" y="519205"/>
            <a:ext cx="8248913" cy="82643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932694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5244" y="1595994"/>
            <a:ext cx="11052731" cy="3395145"/>
          </a:xfrm>
        </p:spPr>
        <p:txBody>
          <a:bodyPr anchor="b"/>
          <a:lstStyle>
            <a:lvl1pPr algn="ctr">
              <a:defRPr sz="8532"/>
            </a:lvl1pPr>
          </a:lstStyle>
          <a:p>
            <a:r>
              <a:rPr lang="en-US"/>
              <a:t>Click to edit Master title style</a:t>
            </a:r>
            <a:endParaRPr lang="en-US" dirty="0"/>
          </a:p>
        </p:txBody>
      </p:sp>
      <p:sp>
        <p:nvSpPr>
          <p:cNvPr id="3" name="Subtitle 2"/>
          <p:cNvSpPr>
            <a:spLocks noGrp="1"/>
          </p:cNvSpPr>
          <p:nvPr>
            <p:ph type="subTitle" idx="1"/>
          </p:nvPr>
        </p:nvSpPr>
        <p:spPr>
          <a:xfrm>
            <a:off x="1625402" y="5122065"/>
            <a:ext cx="9752410" cy="2354478"/>
          </a:xfrm>
        </p:spPr>
        <p:txBody>
          <a:bodyPr/>
          <a:lstStyle>
            <a:lvl1pPr marL="0" indent="0" algn="ctr">
              <a:buNone/>
              <a:defRPr sz="3413"/>
            </a:lvl1pPr>
            <a:lvl2pPr marL="650122" indent="0" algn="ctr">
              <a:buNone/>
              <a:defRPr sz="2844"/>
            </a:lvl2pPr>
            <a:lvl3pPr marL="1300244" indent="0" algn="ctr">
              <a:buNone/>
              <a:defRPr sz="2560"/>
            </a:lvl3pPr>
            <a:lvl4pPr marL="1950366" indent="0" algn="ctr">
              <a:buNone/>
              <a:defRPr sz="2275"/>
            </a:lvl4pPr>
            <a:lvl5pPr marL="2600489" indent="0" algn="ctr">
              <a:buNone/>
              <a:defRPr sz="2275"/>
            </a:lvl5pPr>
            <a:lvl6pPr marL="3250611" indent="0" algn="ctr">
              <a:buNone/>
              <a:defRPr sz="2275"/>
            </a:lvl6pPr>
            <a:lvl7pPr marL="3900733" indent="0" algn="ctr">
              <a:buNone/>
              <a:defRPr sz="2275"/>
            </a:lvl7pPr>
            <a:lvl8pPr marL="4550855" indent="0" algn="ctr">
              <a:buNone/>
              <a:defRPr sz="2275"/>
            </a:lvl8pPr>
            <a:lvl9pPr marL="5200977" indent="0" algn="ctr">
              <a:buNone/>
              <a:defRPr sz="2275"/>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221797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a:xfrm>
            <a:off x="109373" y="9339622"/>
            <a:ext cx="784598" cy="399875"/>
          </a:xfrm>
        </p:spPr>
        <p:txBody>
          <a:bodyPr/>
          <a:lstStyle>
            <a:lvl1pPr algn="l">
              <a:defRPr/>
            </a:lvl1pPr>
          </a:lstStyle>
          <a:p>
            <a:fld id="{D0B5CDF8-54D5-6043-A52E-76818AC5EAB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405177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201" y="2431234"/>
            <a:ext cx="11215271" cy="4056566"/>
          </a:xfrm>
        </p:spPr>
        <p:txBody>
          <a:bodyPr anchor="b"/>
          <a:lstStyle>
            <a:lvl1pPr>
              <a:defRPr sz="8532"/>
            </a:lvl1pPr>
          </a:lstStyle>
          <a:p>
            <a:r>
              <a:rPr lang="en-US"/>
              <a:t>Click to edit Master title style</a:t>
            </a:r>
            <a:endParaRPr lang="en-US" dirty="0"/>
          </a:p>
        </p:txBody>
      </p:sp>
      <p:sp>
        <p:nvSpPr>
          <p:cNvPr id="3" name="Text Placeholder 2"/>
          <p:cNvSpPr>
            <a:spLocks noGrp="1"/>
          </p:cNvSpPr>
          <p:nvPr>
            <p:ph type="body" idx="1"/>
          </p:nvPr>
        </p:nvSpPr>
        <p:spPr>
          <a:xfrm>
            <a:off x="887201" y="6526176"/>
            <a:ext cx="11215271" cy="2133252"/>
          </a:xfrm>
        </p:spPr>
        <p:txBody>
          <a:bodyPr/>
          <a:lstStyle>
            <a:lvl1pPr marL="0" indent="0">
              <a:buNone/>
              <a:defRPr sz="3413">
                <a:solidFill>
                  <a:schemeClr val="tx1"/>
                </a:solidFill>
              </a:defRPr>
            </a:lvl1pPr>
            <a:lvl2pPr marL="650122" indent="0">
              <a:buNone/>
              <a:defRPr sz="2844">
                <a:solidFill>
                  <a:schemeClr val="tx1">
                    <a:tint val="75000"/>
                  </a:schemeClr>
                </a:solidFill>
              </a:defRPr>
            </a:lvl2pPr>
            <a:lvl3pPr marL="1300244" indent="0">
              <a:buNone/>
              <a:defRPr sz="2560">
                <a:solidFill>
                  <a:schemeClr val="tx1">
                    <a:tint val="75000"/>
                  </a:schemeClr>
                </a:solidFill>
              </a:defRPr>
            </a:lvl3pPr>
            <a:lvl4pPr marL="1950366" indent="0">
              <a:buNone/>
              <a:defRPr sz="2275">
                <a:solidFill>
                  <a:schemeClr val="tx1">
                    <a:tint val="75000"/>
                  </a:schemeClr>
                </a:solidFill>
              </a:defRPr>
            </a:lvl4pPr>
            <a:lvl5pPr marL="2600489" indent="0">
              <a:buNone/>
              <a:defRPr sz="2275">
                <a:solidFill>
                  <a:schemeClr val="tx1">
                    <a:tint val="75000"/>
                  </a:schemeClr>
                </a:solidFill>
              </a:defRPr>
            </a:lvl5pPr>
            <a:lvl6pPr marL="3250611" indent="0">
              <a:buNone/>
              <a:defRPr sz="2275">
                <a:solidFill>
                  <a:schemeClr val="tx1">
                    <a:tint val="75000"/>
                  </a:schemeClr>
                </a:solidFill>
              </a:defRPr>
            </a:lvl6pPr>
            <a:lvl7pPr marL="3900733" indent="0">
              <a:buNone/>
              <a:defRPr sz="2275">
                <a:solidFill>
                  <a:schemeClr val="tx1">
                    <a:tint val="75000"/>
                  </a:schemeClr>
                </a:solidFill>
              </a:defRPr>
            </a:lvl7pPr>
            <a:lvl8pPr marL="4550855" indent="0">
              <a:buNone/>
              <a:defRPr sz="2275">
                <a:solidFill>
                  <a:schemeClr val="tx1">
                    <a:tint val="75000"/>
                  </a:schemeClr>
                </a:solidFill>
              </a:defRPr>
            </a:lvl8pPr>
            <a:lvl9pPr marL="5200977" indent="0">
              <a:buNone/>
              <a:defRPr sz="227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904368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93971" y="2596028"/>
            <a:ext cx="5526366" cy="6187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2876" y="2596028"/>
            <a:ext cx="5526366" cy="6187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901327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665" y="519207"/>
            <a:ext cx="11215271" cy="188493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95666" y="2390604"/>
            <a:ext cx="5500968" cy="1171595"/>
          </a:xfrm>
        </p:spPr>
        <p:txBody>
          <a:bodyPr anchor="b"/>
          <a:lstStyle>
            <a:lvl1pPr marL="0" indent="0">
              <a:buNone/>
              <a:defRPr sz="3413" b="1"/>
            </a:lvl1pPr>
            <a:lvl2pPr marL="650122" indent="0">
              <a:buNone/>
              <a:defRPr sz="2844" b="1"/>
            </a:lvl2pPr>
            <a:lvl3pPr marL="1300244" indent="0">
              <a:buNone/>
              <a:defRPr sz="2560" b="1"/>
            </a:lvl3pPr>
            <a:lvl4pPr marL="1950366" indent="0">
              <a:buNone/>
              <a:defRPr sz="2275" b="1"/>
            </a:lvl4pPr>
            <a:lvl5pPr marL="2600489" indent="0">
              <a:buNone/>
              <a:defRPr sz="2275" b="1"/>
            </a:lvl5pPr>
            <a:lvl6pPr marL="3250611" indent="0">
              <a:buNone/>
              <a:defRPr sz="2275" b="1"/>
            </a:lvl6pPr>
            <a:lvl7pPr marL="3900733" indent="0">
              <a:buNone/>
              <a:defRPr sz="2275" b="1"/>
            </a:lvl7pPr>
            <a:lvl8pPr marL="4550855" indent="0">
              <a:buNone/>
              <a:defRPr sz="2275" b="1"/>
            </a:lvl8pPr>
            <a:lvl9pPr marL="5200977" indent="0">
              <a:buNone/>
              <a:defRPr sz="2275" b="1"/>
            </a:lvl9pPr>
          </a:lstStyle>
          <a:p>
            <a:pPr lvl="0"/>
            <a:r>
              <a:rPr lang="en-US"/>
              <a:t>Click to edit Master text styles</a:t>
            </a:r>
          </a:p>
        </p:txBody>
      </p:sp>
      <p:sp>
        <p:nvSpPr>
          <p:cNvPr id="4" name="Content Placeholder 3"/>
          <p:cNvSpPr>
            <a:spLocks noGrp="1"/>
          </p:cNvSpPr>
          <p:nvPr>
            <p:ph sz="half" idx="2"/>
          </p:nvPr>
        </p:nvSpPr>
        <p:spPr>
          <a:xfrm>
            <a:off x="895666" y="3562194"/>
            <a:ext cx="5500968" cy="523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82877" y="2390604"/>
            <a:ext cx="5528059" cy="1171595"/>
          </a:xfrm>
        </p:spPr>
        <p:txBody>
          <a:bodyPr anchor="b"/>
          <a:lstStyle>
            <a:lvl1pPr marL="0" indent="0">
              <a:buNone/>
              <a:defRPr sz="3413" b="1"/>
            </a:lvl1pPr>
            <a:lvl2pPr marL="650122" indent="0">
              <a:buNone/>
              <a:defRPr sz="2844" b="1"/>
            </a:lvl2pPr>
            <a:lvl3pPr marL="1300244" indent="0">
              <a:buNone/>
              <a:defRPr sz="2560" b="1"/>
            </a:lvl3pPr>
            <a:lvl4pPr marL="1950366" indent="0">
              <a:buNone/>
              <a:defRPr sz="2275" b="1"/>
            </a:lvl4pPr>
            <a:lvl5pPr marL="2600489" indent="0">
              <a:buNone/>
              <a:defRPr sz="2275" b="1"/>
            </a:lvl5pPr>
            <a:lvl6pPr marL="3250611" indent="0">
              <a:buNone/>
              <a:defRPr sz="2275" b="1"/>
            </a:lvl6pPr>
            <a:lvl7pPr marL="3900733" indent="0">
              <a:buNone/>
              <a:defRPr sz="2275" b="1"/>
            </a:lvl7pPr>
            <a:lvl8pPr marL="4550855" indent="0">
              <a:buNone/>
              <a:defRPr sz="2275" b="1"/>
            </a:lvl8pPr>
            <a:lvl9pPr marL="5200977" indent="0">
              <a:buNone/>
              <a:defRPr sz="2275" b="1"/>
            </a:lvl9pPr>
          </a:lstStyle>
          <a:p>
            <a:pPr lvl="0"/>
            <a:r>
              <a:rPr lang="en-US"/>
              <a:t>Click to edit Master text styles</a:t>
            </a:r>
          </a:p>
        </p:txBody>
      </p:sp>
      <p:sp>
        <p:nvSpPr>
          <p:cNvPr id="6" name="Content Placeholder 5"/>
          <p:cNvSpPr>
            <a:spLocks noGrp="1"/>
          </p:cNvSpPr>
          <p:nvPr>
            <p:ph sz="quarter" idx="4"/>
          </p:nvPr>
        </p:nvSpPr>
        <p:spPr>
          <a:xfrm>
            <a:off x="6582877" y="3562194"/>
            <a:ext cx="5528059" cy="523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8" name="Footer Placeholder 7"/>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9" name="Slide Number Placeholder 8"/>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8742422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
        <p:nvSpPr>
          <p:cNvPr id="6" name="Title 1"/>
          <p:cNvSpPr txBox="1">
            <a:spLocks/>
          </p:cNvSpPr>
          <p:nvPr userDrawn="1"/>
        </p:nvSpPr>
        <p:spPr>
          <a:xfrm>
            <a:off x="578180" y="519213"/>
            <a:ext cx="10091746" cy="2032723"/>
          </a:xfrm>
          <a:prstGeom prst="rect">
            <a:avLst/>
          </a:prstGeom>
        </p:spPr>
        <p:txBody>
          <a:bodyPr vert="horz" lIns="130027" tIns="65013" rIns="130027" bIns="65013" rtlCol="0" anchor="t">
            <a:normAutofit/>
          </a:bodyPr>
          <a:lstStyle>
            <a:lvl1pPr algn="l" defTabSz="914400" rtl="0" eaLnBrk="1" latinLnBrk="0" hangingPunct="1">
              <a:lnSpc>
                <a:spcPct val="90000"/>
              </a:lnSpc>
              <a:spcBef>
                <a:spcPct val="0"/>
              </a:spcBef>
              <a:buNone/>
              <a:defRPr sz="4400" b="0" i="0" kern="1200">
                <a:solidFill>
                  <a:schemeClr val="tx1"/>
                </a:solidFill>
                <a:latin typeface="Helvetica Neue Medium" charset="0"/>
                <a:ea typeface="Helvetica Neue Medium" charset="0"/>
                <a:cs typeface="Helvetica Neue Medium" charset="0"/>
              </a:defRPr>
            </a:lvl1pPr>
          </a:lstStyle>
          <a:p>
            <a:pPr fontAlgn="auto">
              <a:spcAft>
                <a:spcPts val="0"/>
              </a:spcAft>
            </a:pPr>
            <a:endParaRPr lang="en-US" sz="6257" dirty="0">
              <a:solidFill>
                <a:prstClr val="black"/>
              </a:solidFill>
            </a:endParaRPr>
          </a:p>
        </p:txBody>
      </p:sp>
      <p:sp>
        <p:nvSpPr>
          <p:cNvPr id="8" name="Chart Placeholder 7"/>
          <p:cNvSpPr>
            <a:spLocks noGrp="1"/>
          </p:cNvSpPr>
          <p:nvPr>
            <p:ph type="chart" sz="quarter" idx="13"/>
          </p:nvPr>
        </p:nvSpPr>
        <p:spPr>
          <a:xfrm>
            <a:off x="578181" y="2758514"/>
            <a:ext cx="12048307" cy="5760068"/>
          </a:xfrm>
        </p:spPr>
        <p:txBody>
          <a:bodyPr/>
          <a:lstStyle/>
          <a:p>
            <a:r>
              <a:rPr lang="en-US"/>
              <a:t>Click icon to add chart</a:t>
            </a:r>
            <a:endParaRPr lang="en-US" dirty="0"/>
          </a:p>
        </p:txBody>
      </p:sp>
    </p:spTree>
    <p:extLst>
      <p:ext uri="{BB962C8B-B14F-4D97-AF65-F5344CB8AC3E}">
        <p14:creationId xmlns:p14="http://schemas.microsoft.com/office/powerpoint/2010/main" val="7891507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3" name="Footer Placeholder 2"/>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4" name="Slide Number Placeholder 3"/>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7962003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7" y="650134"/>
            <a:ext cx="4193875" cy="2275470"/>
          </a:xfrm>
        </p:spPr>
        <p:txBody>
          <a:bodyPr anchor="b"/>
          <a:lstStyle>
            <a:lvl1pPr>
              <a:defRPr sz="4550"/>
            </a:lvl1pPr>
          </a:lstStyle>
          <a:p>
            <a:r>
              <a:rPr lang="en-US"/>
              <a:t>Click to edit Master title style</a:t>
            </a:r>
            <a:endParaRPr lang="en-US" dirty="0"/>
          </a:p>
        </p:txBody>
      </p:sp>
      <p:sp>
        <p:nvSpPr>
          <p:cNvPr id="3" name="Content Placeholder 2"/>
          <p:cNvSpPr>
            <a:spLocks noGrp="1"/>
          </p:cNvSpPr>
          <p:nvPr>
            <p:ph idx="1"/>
          </p:nvPr>
        </p:nvSpPr>
        <p:spPr>
          <a:xfrm>
            <a:off x="5528062" y="1404111"/>
            <a:ext cx="6582877" cy="6930250"/>
          </a:xfrm>
        </p:spPr>
        <p:txBody>
          <a:bodyPr/>
          <a:lstStyle>
            <a:lvl1pPr>
              <a:defRPr sz="4550"/>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95667" y="2925604"/>
            <a:ext cx="4193875" cy="5420043"/>
          </a:xfrm>
        </p:spPr>
        <p:txBody>
          <a:bodyPr/>
          <a:lstStyle>
            <a:lvl1pPr marL="0" indent="0">
              <a:buNone/>
              <a:defRPr sz="2275"/>
            </a:lvl1pPr>
            <a:lvl2pPr marL="650122" indent="0">
              <a:buNone/>
              <a:defRPr sz="1991"/>
            </a:lvl2pPr>
            <a:lvl3pPr marL="1300244" indent="0">
              <a:buNone/>
              <a:defRPr sz="1706"/>
            </a:lvl3pPr>
            <a:lvl4pPr marL="1950366" indent="0">
              <a:buNone/>
              <a:defRPr sz="1422"/>
            </a:lvl4pPr>
            <a:lvl5pPr marL="2600489" indent="0">
              <a:buNone/>
              <a:defRPr sz="1422"/>
            </a:lvl5pPr>
            <a:lvl6pPr marL="3250611" indent="0">
              <a:buNone/>
              <a:defRPr sz="1422"/>
            </a:lvl6pPr>
            <a:lvl7pPr marL="3900733" indent="0">
              <a:buNone/>
              <a:defRPr sz="1422"/>
            </a:lvl7pPr>
            <a:lvl8pPr marL="4550855" indent="0">
              <a:buNone/>
              <a:defRPr sz="1422"/>
            </a:lvl8pPr>
            <a:lvl9pPr marL="5200977"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076277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7" y="650134"/>
            <a:ext cx="4193875" cy="2275470"/>
          </a:xfrm>
        </p:spPr>
        <p:txBody>
          <a:bodyPr anchor="b"/>
          <a:lstStyle>
            <a:lvl1pPr>
              <a:defRPr sz="455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28062" y="1404111"/>
            <a:ext cx="6582877" cy="6930250"/>
          </a:xfrm>
        </p:spPr>
        <p:txBody>
          <a:bodyPr anchor="t"/>
          <a:lstStyle>
            <a:lvl1pPr marL="0" indent="0">
              <a:buNone/>
              <a:defRPr sz="4550"/>
            </a:lvl1pPr>
            <a:lvl2pPr marL="650122" indent="0">
              <a:buNone/>
              <a:defRPr sz="3982"/>
            </a:lvl2pPr>
            <a:lvl3pPr marL="1300244" indent="0">
              <a:buNone/>
              <a:defRPr sz="3413"/>
            </a:lvl3pPr>
            <a:lvl4pPr marL="1950366" indent="0">
              <a:buNone/>
              <a:defRPr sz="2844"/>
            </a:lvl4pPr>
            <a:lvl5pPr marL="2600489" indent="0">
              <a:buNone/>
              <a:defRPr sz="2844"/>
            </a:lvl5pPr>
            <a:lvl6pPr marL="3250611" indent="0">
              <a:buNone/>
              <a:defRPr sz="2844"/>
            </a:lvl6pPr>
            <a:lvl7pPr marL="3900733" indent="0">
              <a:buNone/>
              <a:defRPr sz="2844"/>
            </a:lvl7pPr>
            <a:lvl8pPr marL="4550855" indent="0">
              <a:buNone/>
              <a:defRPr sz="2844"/>
            </a:lvl8pPr>
            <a:lvl9pPr marL="5200977" indent="0">
              <a:buNone/>
              <a:defRPr sz="2844"/>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95667" y="2925604"/>
            <a:ext cx="4193875" cy="5420043"/>
          </a:xfrm>
        </p:spPr>
        <p:txBody>
          <a:bodyPr/>
          <a:lstStyle>
            <a:lvl1pPr marL="0" indent="0">
              <a:buNone/>
              <a:defRPr sz="2275"/>
            </a:lvl1pPr>
            <a:lvl2pPr marL="650122" indent="0">
              <a:buNone/>
              <a:defRPr sz="1991"/>
            </a:lvl2pPr>
            <a:lvl3pPr marL="1300244" indent="0">
              <a:buNone/>
              <a:defRPr sz="1706"/>
            </a:lvl3pPr>
            <a:lvl4pPr marL="1950366" indent="0">
              <a:buNone/>
              <a:defRPr sz="1422"/>
            </a:lvl4pPr>
            <a:lvl5pPr marL="2600489" indent="0">
              <a:buNone/>
              <a:defRPr sz="1422"/>
            </a:lvl5pPr>
            <a:lvl6pPr marL="3250611" indent="0">
              <a:buNone/>
              <a:defRPr sz="1422"/>
            </a:lvl6pPr>
            <a:lvl7pPr marL="3900733" indent="0">
              <a:buNone/>
              <a:defRPr sz="1422"/>
            </a:lvl7pPr>
            <a:lvl8pPr marL="4550855" indent="0">
              <a:buNone/>
              <a:defRPr sz="1422"/>
            </a:lvl8pPr>
            <a:lvl9pPr marL="5200977"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480322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69120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5425" y="519205"/>
            <a:ext cx="2803818" cy="82643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93975" y="519205"/>
            <a:ext cx="8248913" cy="82643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331276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5244" y="1595994"/>
            <a:ext cx="11052731" cy="3395145"/>
          </a:xfrm>
        </p:spPr>
        <p:txBody>
          <a:bodyPr anchor="b"/>
          <a:lstStyle>
            <a:lvl1pPr algn="ctr">
              <a:defRPr sz="8532"/>
            </a:lvl1pPr>
          </a:lstStyle>
          <a:p>
            <a:r>
              <a:rPr lang="en-US"/>
              <a:t>Click to edit Master title style</a:t>
            </a:r>
            <a:endParaRPr lang="en-US" dirty="0"/>
          </a:p>
        </p:txBody>
      </p:sp>
      <p:sp>
        <p:nvSpPr>
          <p:cNvPr id="3" name="Subtitle 2"/>
          <p:cNvSpPr>
            <a:spLocks noGrp="1"/>
          </p:cNvSpPr>
          <p:nvPr>
            <p:ph type="subTitle" idx="1"/>
          </p:nvPr>
        </p:nvSpPr>
        <p:spPr>
          <a:xfrm>
            <a:off x="1625402" y="5122065"/>
            <a:ext cx="9752410" cy="2354478"/>
          </a:xfrm>
        </p:spPr>
        <p:txBody>
          <a:bodyPr/>
          <a:lstStyle>
            <a:lvl1pPr marL="0" indent="0" algn="ctr">
              <a:buNone/>
              <a:defRPr sz="3413"/>
            </a:lvl1pPr>
            <a:lvl2pPr marL="650122" indent="0" algn="ctr">
              <a:buNone/>
              <a:defRPr sz="2844"/>
            </a:lvl2pPr>
            <a:lvl3pPr marL="1300244" indent="0" algn="ctr">
              <a:buNone/>
              <a:defRPr sz="2560"/>
            </a:lvl3pPr>
            <a:lvl4pPr marL="1950366" indent="0" algn="ctr">
              <a:buNone/>
              <a:defRPr sz="2275"/>
            </a:lvl4pPr>
            <a:lvl5pPr marL="2600489" indent="0" algn="ctr">
              <a:buNone/>
              <a:defRPr sz="2275"/>
            </a:lvl5pPr>
            <a:lvl6pPr marL="3250611" indent="0" algn="ctr">
              <a:buNone/>
              <a:defRPr sz="2275"/>
            </a:lvl6pPr>
            <a:lvl7pPr marL="3900733" indent="0" algn="ctr">
              <a:buNone/>
              <a:defRPr sz="2275"/>
            </a:lvl7pPr>
            <a:lvl8pPr marL="4550855" indent="0" algn="ctr">
              <a:buNone/>
              <a:defRPr sz="2275"/>
            </a:lvl8pPr>
            <a:lvl9pPr marL="5200977" indent="0" algn="ctr">
              <a:buNone/>
              <a:defRPr sz="2275"/>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7880913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a:xfrm>
            <a:off x="109373" y="9339622"/>
            <a:ext cx="784598" cy="399875"/>
          </a:xfrm>
        </p:spPr>
        <p:txBody>
          <a:bodyPr/>
          <a:lstStyle>
            <a:lvl1pPr algn="l">
              <a:defRPr/>
            </a:lvl1pPr>
          </a:lstStyle>
          <a:p>
            <a:fld id="{D0B5CDF8-54D5-6043-A52E-76818AC5EAB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485818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201" y="2431234"/>
            <a:ext cx="11215271" cy="4056566"/>
          </a:xfrm>
        </p:spPr>
        <p:txBody>
          <a:bodyPr anchor="b"/>
          <a:lstStyle>
            <a:lvl1pPr>
              <a:defRPr sz="8532"/>
            </a:lvl1pPr>
          </a:lstStyle>
          <a:p>
            <a:r>
              <a:rPr lang="en-US"/>
              <a:t>Click to edit Master title style</a:t>
            </a:r>
            <a:endParaRPr lang="en-US" dirty="0"/>
          </a:p>
        </p:txBody>
      </p:sp>
      <p:sp>
        <p:nvSpPr>
          <p:cNvPr id="3" name="Text Placeholder 2"/>
          <p:cNvSpPr>
            <a:spLocks noGrp="1"/>
          </p:cNvSpPr>
          <p:nvPr>
            <p:ph type="body" idx="1"/>
          </p:nvPr>
        </p:nvSpPr>
        <p:spPr>
          <a:xfrm>
            <a:off x="887201" y="6526176"/>
            <a:ext cx="11215271" cy="2133252"/>
          </a:xfrm>
        </p:spPr>
        <p:txBody>
          <a:bodyPr/>
          <a:lstStyle>
            <a:lvl1pPr marL="0" indent="0">
              <a:buNone/>
              <a:defRPr sz="3413">
                <a:solidFill>
                  <a:schemeClr val="tx1"/>
                </a:solidFill>
              </a:defRPr>
            </a:lvl1pPr>
            <a:lvl2pPr marL="650122" indent="0">
              <a:buNone/>
              <a:defRPr sz="2844">
                <a:solidFill>
                  <a:schemeClr val="tx1">
                    <a:tint val="75000"/>
                  </a:schemeClr>
                </a:solidFill>
              </a:defRPr>
            </a:lvl2pPr>
            <a:lvl3pPr marL="1300244" indent="0">
              <a:buNone/>
              <a:defRPr sz="2560">
                <a:solidFill>
                  <a:schemeClr val="tx1">
                    <a:tint val="75000"/>
                  </a:schemeClr>
                </a:solidFill>
              </a:defRPr>
            </a:lvl3pPr>
            <a:lvl4pPr marL="1950366" indent="0">
              <a:buNone/>
              <a:defRPr sz="2275">
                <a:solidFill>
                  <a:schemeClr val="tx1">
                    <a:tint val="75000"/>
                  </a:schemeClr>
                </a:solidFill>
              </a:defRPr>
            </a:lvl4pPr>
            <a:lvl5pPr marL="2600489" indent="0">
              <a:buNone/>
              <a:defRPr sz="2275">
                <a:solidFill>
                  <a:schemeClr val="tx1">
                    <a:tint val="75000"/>
                  </a:schemeClr>
                </a:solidFill>
              </a:defRPr>
            </a:lvl5pPr>
            <a:lvl6pPr marL="3250611" indent="0">
              <a:buNone/>
              <a:defRPr sz="2275">
                <a:solidFill>
                  <a:schemeClr val="tx1">
                    <a:tint val="75000"/>
                  </a:schemeClr>
                </a:solidFill>
              </a:defRPr>
            </a:lvl6pPr>
            <a:lvl7pPr marL="3900733" indent="0">
              <a:buNone/>
              <a:defRPr sz="2275">
                <a:solidFill>
                  <a:schemeClr val="tx1">
                    <a:tint val="75000"/>
                  </a:schemeClr>
                </a:solidFill>
              </a:defRPr>
            </a:lvl7pPr>
            <a:lvl8pPr marL="4550855" indent="0">
              <a:buNone/>
              <a:defRPr sz="2275">
                <a:solidFill>
                  <a:schemeClr val="tx1">
                    <a:tint val="75000"/>
                  </a:schemeClr>
                </a:solidFill>
              </a:defRPr>
            </a:lvl8pPr>
            <a:lvl9pPr marL="5200977" indent="0">
              <a:buNone/>
              <a:defRPr sz="227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103320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93971" y="2596028"/>
            <a:ext cx="5526366" cy="6187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2876" y="2596028"/>
            <a:ext cx="5526366" cy="6187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823106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665" y="519207"/>
            <a:ext cx="11215271" cy="188493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95666" y="2390604"/>
            <a:ext cx="5500968" cy="1171595"/>
          </a:xfrm>
        </p:spPr>
        <p:txBody>
          <a:bodyPr anchor="b"/>
          <a:lstStyle>
            <a:lvl1pPr marL="0" indent="0">
              <a:buNone/>
              <a:defRPr sz="3413" b="1"/>
            </a:lvl1pPr>
            <a:lvl2pPr marL="650122" indent="0">
              <a:buNone/>
              <a:defRPr sz="2844" b="1"/>
            </a:lvl2pPr>
            <a:lvl3pPr marL="1300244" indent="0">
              <a:buNone/>
              <a:defRPr sz="2560" b="1"/>
            </a:lvl3pPr>
            <a:lvl4pPr marL="1950366" indent="0">
              <a:buNone/>
              <a:defRPr sz="2275" b="1"/>
            </a:lvl4pPr>
            <a:lvl5pPr marL="2600489" indent="0">
              <a:buNone/>
              <a:defRPr sz="2275" b="1"/>
            </a:lvl5pPr>
            <a:lvl6pPr marL="3250611" indent="0">
              <a:buNone/>
              <a:defRPr sz="2275" b="1"/>
            </a:lvl6pPr>
            <a:lvl7pPr marL="3900733" indent="0">
              <a:buNone/>
              <a:defRPr sz="2275" b="1"/>
            </a:lvl7pPr>
            <a:lvl8pPr marL="4550855" indent="0">
              <a:buNone/>
              <a:defRPr sz="2275" b="1"/>
            </a:lvl8pPr>
            <a:lvl9pPr marL="5200977" indent="0">
              <a:buNone/>
              <a:defRPr sz="2275" b="1"/>
            </a:lvl9pPr>
          </a:lstStyle>
          <a:p>
            <a:pPr lvl="0"/>
            <a:r>
              <a:rPr lang="en-US"/>
              <a:t>Click to edit Master text styles</a:t>
            </a:r>
          </a:p>
        </p:txBody>
      </p:sp>
      <p:sp>
        <p:nvSpPr>
          <p:cNvPr id="4" name="Content Placeholder 3"/>
          <p:cNvSpPr>
            <a:spLocks noGrp="1"/>
          </p:cNvSpPr>
          <p:nvPr>
            <p:ph sz="half" idx="2"/>
          </p:nvPr>
        </p:nvSpPr>
        <p:spPr>
          <a:xfrm>
            <a:off x="895666" y="3562194"/>
            <a:ext cx="5500968" cy="523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82877" y="2390604"/>
            <a:ext cx="5528059" cy="1171595"/>
          </a:xfrm>
        </p:spPr>
        <p:txBody>
          <a:bodyPr anchor="b"/>
          <a:lstStyle>
            <a:lvl1pPr marL="0" indent="0">
              <a:buNone/>
              <a:defRPr sz="3413" b="1"/>
            </a:lvl1pPr>
            <a:lvl2pPr marL="650122" indent="0">
              <a:buNone/>
              <a:defRPr sz="2844" b="1"/>
            </a:lvl2pPr>
            <a:lvl3pPr marL="1300244" indent="0">
              <a:buNone/>
              <a:defRPr sz="2560" b="1"/>
            </a:lvl3pPr>
            <a:lvl4pPr marL="1950366" indent="0">
              <a:buNone/>
              <a:defRPr sz="2275" b="1"/>
            </a:lvl4pPr>
            <a:lvl5pPr marL="2600489" indent="0">
              <a:buNone/>
              <a:defRPr sz="2275" b="1"/>
            </a:lvl5pPr>
            <a:lvl6pPr marL="3250611" indent="0">
              <a:buNone/>
              <a:defRPr sz="2275" b="1"/>
            </a:lvl6pPr>
            <a:lvl7pPr marL="3900733" indent="0">
              <a:buNone/>
              <a:defRPr sz="2275" b="1"/>
            </a:lvl7pPr>
            <a:lvl8pPr marL="4550855" indent="0">
              <a:buNone/>
              <a:defRPr sz="2275" b="1"/>
            </a:lvl8pPr>
            <a:lvl9pPr marL="5200977" indent="0">
              <a:buNone/>
              <a:defRPr sz="2275" b="1"/>
            </a:lvl9pPr>
          </a:lstStyle>
          <a:p>
            <a:pPr lvl="0"/>
            <a:r>
              <a:rPr lang="en-US"/>
              <a:t>Click to edit Master text styles</a:t>
            </a:r>
          </a:p>
        </p:txBody>
      </p:sp>
      <p:sp>
        <p:nvSpPr>
          <p:cNvPr id="6" name="Content Placeholder 5"/>
          <p:cNvSpPr>
            <a:spLocks noGrp="1"/>
          </p:cNvSpPr>
          <p:nvPr>
            <p:ph sz="quarter" idx="4"/>
          </p:nvPr>
        </p:nvSpPr>
        <p:spPr>
          <a:xfrm>
            <a:off x="6582877" y="3562194"/>
            <a:ext cx="5528059" cy="523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8" name="Footer Placeholder 7"/>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9" name="Slide Number Placeholder 8"/>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86285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
        <p:nvSpPr>
          <p:cNvPr id="6" name="Title 1"/>
          <p:cNvSpPr txBox="1">
            <a:spLocks/>
          </p:cNvSpPr>
          <p:nvPr userDrawn="1"/>
        </p:nvSpPr>
        <p:spPr>
          <a:xfrm>
            <a:off x="578180" y="519213"/>
            <a:ext cx="10091746" cy="2032723"/>
          </a:xfrm>
          <a:prstGeom prst="rect">
            <a:avLst/>
          </a:prstGeom>
        </p:spPr>
        <p:txBody>
          <a:bodyPr vert="horz" lIns="130027" tIns="65013" rIns="130027" bIns="65013" rtlCol="0" anchor="t">
            <a:normAutofit/>
          </a:bodyPr>
          <a:lstStyle>
            <a:lvl1pPr algn="l" defTabSz="914400" rtl="0" eaLnBrk="1" latinLnBrk="0" hangingPunct="1">
              <a:lnSpc>
                <a:spcPct val="90000"/>
              </a:lnSpc>
              <a:spcBef>
                <a:spcPct val="0"/>
              </a:spcBef>
              <a:buNone/>
              <a:defRPr sz="4400" b="0" i="0" kern="1200">
                <a:solidFill>
                  <a:schemeClr val="tx1"/>
                </a:solidFill>
                <a:latin typeface="Helvetica Neue Medium" charset="0"/>
                <a:ea typeface="Helvetica Neue Medium" charset="0"/>
                <a:cs typeface="Helvetica Neue Medium" charset="0"/>
              </a:defRPr>
            </a:lvl1pPr>
          </a:lstStyle>
          <a:p>
            <a:pPr fontAlgn="auto">
              <a:spcAft>
                <a:spcPts val="0"/>
              </a:spcAft>
            </a:pPr>
            <a:endParaRPr lang="en-US" sz="6257" dirty="0">
              <a:solidFill>
                <a:prstClr val="black"/>
              </a:solidFill>
            </a:endParaRPr>
          </a:p>
        </p:txBody>
      </p:sp>
      <p:sp>
        <p:nvSpPr>
          <p:cNvPr id="8" name="Chart Placeholder 7"/>
          <p:cNvSpPr>
            <a:spLocks noGrp="1"/>
          </p:cNvSpPr>
          <p:nvPr>
            <p:ph type="chart" sz="quarter" idx="13"/>
          </p:nvPr>
        </p:nvSpPr>
        <p:spPr>
          <a:xfrm>
            <a:off x="578181" y="2758514"/>
            <a:ext cx="12048307" cy="5760068"/>
          </a:xfrm>
        </p:spPr>
        <p:txBody>
          <a:bodyPr/>
          <a:lstStyle/>
          <a:p>
            <a:r>
              <a:rPr lang="en-US"/>
              <a:t>Click icon to add chart</a:t>
            </a:r>
            <a:endParaRPr lang="en-US" dirty="0"/>
          </a:p>
        </p:txBody>
      </p:sp>
    </p:spTree>
    <p:extLst>
      <p:ext uri="{BB962C8B-B14F-4D97-AF65-F5344CB8AC3E}">
        <p14:creationId xmlns:p14="http://schemas.microsoft.com/office/powerpoint/2010/main" val="27911680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3" name="Footer Placeholder 2"/>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4" name="Slide Number Placeholder 3"/>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228281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7" y="650134"/>
            <a:ext cx="4193875" cy="2275470"/>
          </a:xfrm>
        </p:spPr>
        <p:txBody>
          <a:bodyPr anchor="b"/>
          <a:lstStyle>
            <a:lvl1pPr>
              <a:defRPr sz="4550"/>
            </a:lvl1pPr>
          </a:lstStyle>
          <a:p>
            <a:r>
              <a:rPr lang="en-US"/>
              <a:t>Click to edit Master title style</a:t>
            </a:r>
            <a:endParaRPr lang="en-US" dirty="0"/>
          </a:p>
        </p:txBody>
      </p:sp>
      <p:sp>
        <p:nvSpPr>
          <p:cNvPr id="3" name="Content Placeholder 2"/>
          <p:cNvSpPr>
            <a:spLocks noGrp="1"/>
          </p:cNvSpPr>
          <p:nvPr>
            <p:ph idx="1"/>
          </p:nvPr>
        </p:nvSpPr>
        <p:spPr>
          <a:xfrm>
            <a:off x="5528062" y="1404111"/>
            <a:ext cx="6582877" cy="6930250"/>
          </a:xfrm>
        </p:spPr>
        <p:txBody>
          <a:bodyPr/>
          <a:lstStyle>
            <a:lvl1pPr>
              <a:defRPr sz="4550"/>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95667" y="2925604"/>
            <a:ext cx="4193875" cy="5420043"/>
          </a:xfrm>
        </p:spPr>
        <p:txBody>
          <a:bodyPr/>
          <a:lstStyle>
            <a:lvl1pPr marL="0" indent="0">
              <a:buNone/>
              <a:defRPr sz="2275"/>
            </a:lvl1pPr>
            <a:lvl2pPr marL="650122" indent="0">
              <a:buNone/>
              <a:defRPr sz="1991"/>
            </a:lvl2pPr>
            <a:lvl3pPr marL="1300244" indent="0">
              <a:buNone/>
              <a:defRPr sz="1706"/>
            </a:lvl3pPr>
            <a:lvl4pPr marL="1950366" indent="0">
              <a:buNone/>
              <a:defRPr sz="1422"/>
            </a:lvl4pPr>
            <a:lvl5pPr marL="2600489" indent="0">
              <a:buNone/>
              <a:defRPr sz="1422"/>
            </a:lvl5pPr>
            <a:lvl6pPr marL="3250611" indent="0">
              <a:buNone/>
              <a:defRPr sz="1422"/>
            </a:lvl6pPr>
            <a:lvl7pPr marL="3900733" indent="0">
              <a:buNone/>
              <a:defRPr sz="1422"/>
            </a:lvl7pPr>
            <a:lvl8pPr marL="4550855" indent="0">
              <a:buNone/>
              <a:defRPr sz="1422"/>
            </a:lvl8pPr>
            <a:lvl9pPr marL="5200977"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781576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7" y="650134"/>
            <a:ext cx="4193875" cy="2275470"/>
          </a:xfrm>
        </p:spPr>
        <p:txBody>
          <a:bodyPr anchor="b"/>
          <a:lstStyle>
            <a:lvl1pPr>
              <a:defRPr sz="455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28062" y="1404111"/>
            <a:ext cx="6582877" cy="6930250"/>
          </a:xfrm>
        </p:spPr>
        <p:txBody>
          <a:bodyPr anchor="t"/>
          <a:lstStyle>
            <a:lvl1pPr marL="0" indent="0">
              <a:buNone/>
              <a:defRPr sz="4550"/>
            </a:lvl1pPr>
            <a:lvl2pPr marL="650122" indent="0">
              <a:buNone/>
              <a:defRPr sz="3982"/>
            </a:lvl2pPr>
            <a:lvl3pPr marL="1300244" indent="0">
              <a:buNone/>
              <a:defRPr sz="3413"/>
            </a:lvl3pPr>
            <a:lvl4pPr marL="1950366" indent="0">
              <a:buNone/>
              <a:defRPr sz="2844"/>
            </a:lvl4pPr>
            <a:lvl5pPr marL="2600489" indent="0">
              <a:buNone/>
              <a:defRPr sz="2844"/>
            </a:lvl5pPr>
            <a:lvl6pPr marL="3250611" indent="0">
              <a:buNone/>
              <a:defRPr sz="2844"/>
            </a:lvl6pPr>
            <a:lvl7pPr marL="3900733" indent="0">
              <a:buNone/>
              <a:defRPr sz="2844"/>
            </a:lvl7pPr>
            <a:lvl8pPr marL="4550855" indent="0">
              <a:buNone/>
              <a:defRPr sz="2844"/>
            </a:lvl8pPr>
            <a:lvl9pPr marL="5200977" indent="0">
              <a:buNone/>
              <a:defRPr sz="2844"/>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95667" y="2925604"/>
            <a:ext cx="4193875" cy="5420043"/>
          </a:xfrm>
        </p:spPr>
        <p:txBody>
          <a:bodyPr/>
          <a:lstStyle>
            <a:lvl1pPr marL="0" indent="0">
              <a:buNone/>
              <a:defRPr sz="2275"/>
            </a:lvl1pPr>
            <a:lvl2pPr marL="650122" indent="0">
              <a:buNone/>
              <a:defRPr sz="1991"/>
            </a:lvl2pPr>
            <a:lvl3pPr marL="1300244" indent="0">
              <a:buNone/>
              <a:defRPr sz="1706"/>
            </a:lvl3pPr>
            <a:lvl4pPr marL="1950366" indent="0">
              <a:buNone/>
              <a:defRPr sz="1422"/>
            </a:lvl4pPr>
            <a:lvl5pPr marL="2600489" indent="0">
              <a:buNone/>
              <a:defRPr sz="1422"/>
            </a:lvl5pPr>
            <a:lvl6pPr marL="3250611" indent="0">
              <a:buNone/>
              <a:defRPr sz="1422"/>
            </a:lvl6pPr>
            <a:lvl7pPr marL="3900733" indent="0">
              <a:buNone/>
              <a:defRPr sz="1422"/>
            </a:lvl7pPr>
            <a:lvl8pPr marL="4550855" indent="0">
              <a:buNone/>
              <a:defRPr sz="1422"/>
            </a:lvl8pPr>
            <a:lvl9pPr marL="5200977"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20925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741188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5425" y="519205"/>
            <a:ext cx="2803818" cy="82643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93975" y="519205"/>
            <a:ext cx="8248913" cy="82643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591417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5244" y="1595994"/>
            <a:ext cx="11052731" cy="3395145"/>
          </a:xfrm>
        </p:spPr>
        <p:txBody>
          <a:bodyPr anchor="b"/>
          <a:lstStyle>
            <a:lvl1pPr algn="ctr">
              <a:defRPr sz="8532"/>
            </a:lvl1pPr>
          </a:lstStyle>
          <a:p>
            <a:r>
              <a:rPr lang="en-US"/>
              <a:t>Click to edit Master title style</a:t>
            </a:r>
            <a:endParaRPr lang="en-US" dirty="0"/>
          </a:p>
        </p:txBody>
      </p:sp>
      <p:sp>
        <p:nvSpPr>
          <p:cNvPr id="3" name="Subtitle 2"/>
          <p:cNvSpPr>
            <a:spLocks noGrp="1"/>
          </p:cNvSpPr>
          <p:nvPr>
            <p:ph type="subTitle" idx="1"/>
          </p:nvPr>
        </p:nvSpPr>
        <p:spPr>
          <a:xfrm>
            <a:off x="1625402" y="5122065"/>
            <a:ext cx="9752410" cy="2354478"/>
          </a:xfrm>
        </p:spPr>
        <p:txBody>
          <a:bodyPr/>
          <a:lstStyle>
            <a:lvl1pPr marL="0" indent="0" algn="ctr">
              <a:buNone/>
              <a:defRPr sz="3413"/>
            </a:lvl1pPr>
            <a:lvl2pPr marL="650122" indent="0" algn="ctr">
              <a:buNone/>
              <a:defRPr sz="2844"/>
            </a:lvl2pPr>
            <a:lvl3pPr marL="1300244" indent="0" algn="ctr">
              <a:buNone/>
              <a:defRPr sz="2560"/>
            </a:lvl3pPr>
            <a:lvl4pPr marL="1950366" indent="0" algn="ctr">
              <a:buNone/>
              <a:defRPr sz="2275"/>
            </a:lvl4pPr>
            <a:lvl5pPr marL="2600489" indent="0" algn="ctr">
              <a:buNone/>
              <a:defRPr sz="2275"/>
            </a:lvl5pPr>
            <a:lvl6pPr marL="3250611" indent="0" algn="ctr">
              <a:buNone/>
              <a:defRPr sz="2275"/>
            </a:lvl6pPr>
            <a:lvl7pPr marL="3900733" indent="0" algn="ctr">
              <a:buNone/>
              <a:defRPr sz="2275"/>
            </a:lvl7pPr>
            <a:lvl8pPr marL="4550855" indent="0" algn="ctr">
              <a:buNone/>
              <a:defRPr sz="2275"/>
            </a:lvl8pPr>
            <a:lvl9pPr marL="5200977" indent="0" algn="ctr">
              <a:buNone/>
              <a:defRPr sz="2275"/>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219755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a:xfrm>
            <a:off x="109373" y="9339622"/>
            <a:ext cx="784598" cy="399875"/>
          </a:xfrm>
        </p:spPr>
        <p:txBody>
          <a:bodyPr/>
          <a:lstStyle>
            <a:lvl1pPr algn="l">
              <a:defRPr/>
            </a:lvl1pPr>
          </a:lstStyle>
          <a:p>
            <a:fld id="{D0B5CDF8-54D5-6043-A52E-76818AC5EAB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250299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201" y="2431234"/>
            <a:ext cx="11215271" cy="4056566"/>
          </a:xfrm>
        </p:spPr>
        <p:txBody>
          <a:bodyPr anchor="b"/>
          <a:lstStyle>
            <a:lvl1pPr>
              <a:defRPr sz="8532"/>
            </a:lvl1pPr>
          </a:lstStyle>
          <a:p>
            <a:r>
              <a:rPr lang="en-US"/>
              <a:t>Click to edit Master title style</a:t>
            </a:r>
            <a:endParaRPr lang="en-US" dirty="0"/>
          </a:p>
        </p:txBody>
      </p:sp>
      <p:sp>
        <p:nvSpPr>
          <p:cNvPr id="3" name="Text Placeholder 2"/>
          <p:cNvSpPr>
            <a:spLocks noGrp="1"/>
          </p:cNvSpPr>
          <p:nvPr>
            <p:ph type="body" idx="1"/>
          </p:nvPr>
        </p:nvSpPr>
        <p:spPr>
          <a:xfrm>
            <a:off x="887201" y="6526176"/>
            <a:ext cx="11215271" cy="2133252"/>
          </a:xfrm>
        </p:spPr>
        <p:txBody>
          <a:bodyPr/>
          <a:lstStyle>
            <a:lvl1pPr marL="0" indent="0">
              <a:buNone/>
              <a:defRPr sz="3413">
                <a:solidFill>
                  <a:schemeClr val="tx1"/>
                </a:solidFill>
              </a:defRPr>
            </a:lvl1pPr>
            <a:lvl2pPr marL="650122" indent="0">
              <a:buNone/>
              <a:defRPr sz="2844">
                <a:solidFill>
                  <a:schemeClr val="tx1">
                    <a:tint val="75000"/>
                  </a:schemeClr>
                </a:solidFill>
              </a:defRPr>
            </a:lvl2pPr>
            <a:lvl3pPr marL="1300244" indent="0">
              <a:buNone/>
              <a:defRPr sz="2560">
                <a:solidFill>
                  <a:schemeClr val="tx1">
                    <a:tint val="75000"/>
                  </a:schemeClr>
                </a:solidFill>
              </a:defRPr>
            </a:lvl3pPr>
            <a:lvl4pPr marL="1950366" indent="0">
              <a:buNone/>
              <a:defRPr sz="2275">
                <a:solidFill>
                  <a:schemeClr val="tx1">
                    <a:tint val="75000"/>
                  </a:schemeClr>
                </a:solidFill>
              </a:defRPr>
            </a:lvl4pPr>
            <a:lvl5pPr marL="2600489" indent="0">
              <a:buNone/>
              <a:defRPr sz="2275">
                <a:solidFill>
                  <a:schemeClr val="tx1">
                    <a:tint val="75000"/>
                  </a:schemeClr>
                </a:solidFill>
              </a:defRPr>
            </a:lvl5pPr>
            <a:lvl6pPr marL="3250611" indent="0">
              <a:buNone/>
              <a:defRPr sz="2275">
                <a:solidFill>
                  <a:schemeClr val="tx1">
                    <a:tint val="75000"/>
                  </a:schemeClr>
                </a:solidFill>
              </a:defRPr>
            </a:lvl6pPr>
            <a:lvl7pPr marL="3900733" indent="0">
              <a:buNone/>
              <a:defRPr sz="2275">
                <a:solidFill>
                  <a:schemeClr val="tx1">
                    <a:tint val="75000"/>
                  </a:schemeClr>
                </a:solidFill>
              </a:defRPr>
            </a:lvl7pPr>
            <a:lvl8pPr marL="4550855" indent="0">
              <a:buNone/>
              <a:defRPr sz="2275">
                <a:solidFill>
                  <a:schemeClr val="tx1">
                    <a:tint val="75000"/>
                  </a:schemeClr>
                </a:solidFill>
              </a:defRPr>
            </a:lvl8pPr>
            <a:lvl9pPr marL="5200977" indent="0">
              <a:buNone/>
              <a:defRPr sz="227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2007036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93971" y="2596028"/>
            <a:ext cx="5526366" cy="6187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2876" y="2596028"/>
            <a:ext cx="5526366" cy="6187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370624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665" y="519207"/>
            <a:ext cx="11215271" cy="188493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95666" y="2390604"/>
            <a:ext cx="5500968" cy="1171595"/>
          </a:xfrm>
        </p:spPr>
        <p:txBody>
          <a:bodyPr anchor="b"/>
          <a:lstStyle>
            <a:lvl1pPr marL="0" indent="0">
              <a:buNone/>
              <a:defRPr sz="3413" b="1"/>
            </a:lvl1pPr>
            <a:lvl2pPr marL="650122" indent="0">
              <a:buNone/>
              <a:defRPr sz="2844" b="1"/>
            </a:lvl2pPr>
            <a:lvl3pPr marL="1300244" indent="0">
              <a:buNone/>
              <a:defRPr sz="2560" b="1"/>
            </a:lvl3pPr>
            <a:lvl4pPr marL="1950366" indent="0">
              <a:buNone/>
              <a:defRPr sz="2275" b="1"/>
            </a:lvl4pPr>
            <a:lvl5pPr marL="2600489" indent="0">
              <a:buNone/>
              <a:defRPr sz="2275" b="1"/>
            </a:lvl5pPr>
            <a:lvl6pPr marL="3250611" indent="0">
              <a:buNone/>
              <a:defRPr sz="2275" b="1"/>
            </a:lvl6pPr>
            <a:lvl7pPr marL="3900733" indent="0">
              <a:buNone/>
              <a:defRPr sz="2275" b="1"/>
            </a:lvl7pPr>
            <a:lvl8pPr marL="4550855" indent="0">
              <a:buNone/>
              <a:defRPr sz="2275" b="1"/>
            </a:lvl8pPr>
            <a:lvl9pPr marL="5200977" indent="0">
              <a:buNone/>
              <a:defRPr sz="2275" b="1"/>
            </a:lvl9pPr>
          </a:lstStyle>
          <a:p>
            <a:pPr lvl="0"/>
            <a:r>
              <a:rPr lang="en-US"/>
              <a:t>Click to edit Master text styles</a:t>
            </a:r>
          </a:p>
        </p:txBody>
      </p:sp>
      <p:sp>
        <p:nvSpPr>
          <p:cNvPr id="4" name="Content Placeholder 3"/>
          <p:cNvSpPr>
            <a:spLocks noGrp="1"/>
          </p:cNvSpPr>
          <p:nvPr>
            <p:ph sz="half" idx="2"/>
          </p:nvPr>
        </p:nvSpPr>
        <p:spPr>
          <a:xfrm>
            <a:off x="895666" y="3562194"/>
            <a:ext cx="5500968" cy="523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82877" y="2390604"/>
            <a:ext cx="5528059" cy="1171595"/>
          </a:xfrm>
        </p:spPr>
        <p:txBody>
          <a:bodyPr anchor="b"/>
          <a:lstStyle>
            <a:lvl1pPr marL="0" indent="0">
              <a:buNone/>
              <a:defRPr sz="3413" b="1"/>
            </a:lvl1pPr>
            <a:lvl2pPr marL="650122" indent="0">
              <a:buNone/>
              <a:defRPr sz="2844" b="1"/>
            </a:lvl2pPr>
            <a:lvl3pPr marL="1300244" indent="0">
              <a:buNone/>
              <a:defRPr sz="2560" b="1"/>
            </a:lvl3pPr>
            <a:lvl4pPr marL="1950366" indent="0">
              <a:buNone/>
              <a:defRPr sz="2275" b="1"/>
            </a:lvl4pPr>
            <a:lvl5pPr marL="2600489" indent="0">
              <a:buNone/>
              <a:defRPr sz="2275" b="1"/>
            </a:lvl5pPr>
            <a:lvl6pPr marL="3250611" indent="0">
              <a:buNone/>
              <a:defRPr sz="2275" b="1"/>
            </a:lvl6pPr>
            <a:lvl7pPr marL="3900733" indent="0">
              <a:buNone/>
              <a:defRPr sz="2275" b="1"/>
            </a:lvl7pPr>
            <a:lvl8pPr marL="4550855" indent="0">
              <a:buNone/>
              <a:defRPr sz="2275" b="1"/>
            </a:lvl8pPr>
            <a:lvl9pPr marL="5200977" indent="0">
              <a:buNone/>
              <a:defRPr sz="2275" b="1"/>
            </a:lvl9pPr>
          </a:lstStyle>
          <a:p>
            <a:pPr lvl="0"/>
            <a:r>
              <a:rPr lang="en-US"/>
              <a:t>Click to edit Master text styles</a:t>
            </a:r>
          </a:p>
        </p:txBody>
      </p:sp>
      <p:sp>
        <p:nvSpPr>
          <p:cNvPr id="6" name="Content Placeholder 5"/>
          <p:cNvSpPr>
            <a:spLocks noGrp="1"/>
          </p:cNvSpPr>
          <p:nvPr>
            <p:ph sz="quarter" idx="4"/>
          </p:nvPr>
        </p:nvSpPr>
        <p:spPr>
          <a:xfrm>
            <a:off x="6582877" y="3562194"/>
            <a:ext cx="5528059" cy="523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8" name="Footer Placeholder 7"/>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9" name="Slide Number Placeholder 8"/>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697167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
        <p:nvSpPr>
          <p:cNvPr id="6" name="Title 1"/>
          <p:cNvSpPr txBox="1">
            <a:spLocks/>
          </p:cNvSpPr>
          <p:nvPr userDrawn="1"/>
        </p:nvSpPr>
        <p:spPr>
          <a:xfrm>
            <a:off x="578180" y="519213"/>
            <a:ext cx="10091746" cy="2032723"/>
          </a:xfrm>
          <a:prstGeom prst="rect">
            <a:avLst/>
          </a:prstGeom>
        </p:spPr>
        <p:txBody>
          <a:bodyPr vert="horz" lIns="130027" tIns="65013" rIns="130027" bIns="65013" rtlCol="0" anchor="t">
            <a:normAutofit/>
          </a:bodyPr>
          <a:lstStyle>
            <a:lvl1pPr algn="l" defTabSz="914400" rtl="0" eaLnBrk="1" latinLnBrk="0" hangingPunct="1">
              <a:lnSpc>
                <a:spcPct val="90000"/>
              </a:lnSpc>
              <a:spcBef>
                <a:spcPct val="0"/>
              </a:spcBef>
              <a:buNone/>
              <a:defRPr sz="4400" b="0" i="0" kern="1200">
                <a:solidFill>
                  <a:schemeClr val="tx1"/>
                </a:solidFill>
                <a:latin typeface="Helvetica Neue Medium" charset="0"/>
                <a:ea typeface="Helvetica Neue Medium" charset="0"/>
                <a:cs typeface="Helvetica Neue Medium" charset="0"/>
              </a:defRPr>
            </a:lvl1pPr>
          </a:lstStyle>
          <a:p>
            <a:pPr fontAlgn="auto">
              <a:spcAft>
                <a:spcPts val="0"/>
              </a:spcAft>
            </a:pPr>
            <a:endParaRPr lang="en-US" sz="6257" dirty="0">
              <a:solidFill>
                <a:prstClr val="black"/>
              </a:solidFill>
            </a:endParaRPr>
          </a:p>
        </p:txBody>
      </p:sp>
      <p:sp>
        <p:nvSpPr>
          <p:cNvPr id="8" name="Chart Placeholder 7"/>
          <p:cNvSpPr>
            <a:spLocks noGrp="1"/>
          </p:cNvSpPr>
          <p:nvPr>
            <p:ph type="chart" sz="quarter" idx="13"/>
          </p:nvPr>
        </p:nvSpPr>
        <p:spPr>
          <a:xfrm>
            <a:off x="578181" y="2758514"/>
            <a:ext cx="12048307" cy="5760068"/>
          </a:xfrm>
        </p:spPr>
        <p:txBody>
          <a:bodyPr/>
          <a:lstStyle/>
          <a:p>
            <a:r>
              <a:rPr lang="en-US"/>
              <a:t>Click icon to add chart</a:t>
            </a:r>
            <a:endParaRPr lang="en-US" dirty="0"/>
          </a:p>
        </p:txBody>
      </p:sp>
    </p:spTree>
    <p:extLst>
      <p:ext uri="{BB962C8B-B14F-4D97-AF65-F5344CB8AC3E}">
        <p14:creationId xmlns:p14="http://schemas.microsoft.com/office/powerpoint/2010/main" val="7485299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3" name="Footer Placeholder 2"/>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4" name="Slide Number Placeholder 3"/>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189046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7" y="650134"/>
            <a:ext cx="4193875" cy="2275470"/>
          </a:xfrm>
        </p:spPr>
        <p:txBody>
          <a:bodyPr anchor="b"/>
          <a:lstStyle>
            <a:lvl1pPr>
              <a:defRPr sz="4550"/>
            </a:lvl1pPr>
          </a:lstStyle>
          <a:p>
            <a:r>
              <a:rPr lang="en-US"/>
              <a:t>Click to edit Master title style</a:t>
            </a:r>
            <a:endParaRPr lang="en-US" dirty="0"/>
          </a:p>
        </p:txBody>
      </p:sp>
      <p:sp>
        <p:nvSpPr>
          <p:cNvPr id="3" name="Content Placeholder 2"/>
          <p:cNvSpPr>
            <a:spLocks noGrp="1"/>
          </p:cNvSpPr>
          <p:nvPr>
            <p:ph idx="1"/>
          </p:nvPr>
        </p:nvSpPr>
        <p:spPr>
          <a:xfrm>
            <a:off x="5528062" y="1404111"/>
            <a:ext cx="6582877" cy="6930250"/>
          </a:xfrm>
        </p:spPr>
        <p:txBody>
          <a:bodyPr/>
          <a:lstStyle>
            <a:lvl1pPr>
              <a:defRPr sz="4550"/>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95667" y="2925604"/>
            <a:ext cx="4193875" cy="5420043"/>
          </a:xfrm>
        </p:spPr>
        <p:txBody>
          <a:bodyPr/>
          <a:lstStyle>
            <a:lvl1pPr marL="0" indent="0">
              <a:buNone/>
              <a:defRPr sz="2275"/>
            </a:lvl1pPr>
            <a:lvl2pPr marL="650122" indent="0">
              <a:buNone/>
              <a:defRPr sz="1991"/>
            </a:lvl2pPr>
            <a:lvl3pPr marL="1300244" indent="0">
              <a:buNone/>
              <a:defRPr sz="1706"/>
            </a:lvl3pPr>
            <a:lvl4pPr marL="1950366" indent="0">
              <a:buNone/>
              <a:defRPr sz="1422"/>
            </a:lvl4pPr>
            <a:lvl5pPr marL="2600489" indent="0">
              <a:buNone/>
              <a:defRPr sz="1422"/>
            </a:lvl5pPr>
            <a:lvl6pPr marL="3250611" indent="0">
              <a:buNone/>
              <a:defRPr sz="1422"/>
            </a:lvl6pPr>
            <a:lvl7pPr marL="3900733" indent="0">
              <a:buNone/>
              <a:defRPr sz="1422"/>
            </a:lvl7pPr>
            <a:lvl8pPr marL="4550855" indent="0">
              <a:buNone/>
              <a:defRPr sz="1422"/>
            </a:lvl8pPr>
            <a:lvl9pPr marL="5200977"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1225953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7" y="650134"/>
            <a:ext cx="4193875" cy="2275470"/>
          </a:xfrm>
        </p:spPr>
        <p:txBody>
          <a:bodyPr anchor="b"/>
          <a:lstStyle>
            <a:lvl1pPr>
              <a:defRPr sz="455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28062" y="1404111"/>
            <a:ext cx="6582877" cy="6930250"/>
          </a:xfrm>
        </p:spPr>
        <p:txBody>
          <a:bodyPr anchor="t"/>
          <a:lstStyle>
            <a:lvl1pPr marL="0" indent="0">
              <a:buNone/>
              <a:defRPr sz="4550"/>
            </a:lvl1pPr>
            <a:lvl2pPr marL="650122" indent="0">
              <a:buNone/>
              <a:defRPr sz="3982"/>
            </a:lvl2pPr>
            <a:lvl3pPr marL="1300244" indent="0">
              <a:buNone/>
              <a:defRPr sz="3413"/>
            </a:lvl3pPr>
            <a:lvl4pPr marL="1950366" indent="0">
              <a:buNone/>
              <a:defRPr sz="2844"/>
            </a:lvl4pPr>
            <a:lvl5pPr marL="2600489" indent="0">
              <a:buNone/>
              <a:defRPr sz="2844"/>
            </a:lvl5pPr>
            <a:lvl6pPr marL="3250611" indent="0">
              <a:buNone/>
              <a:defRPr sz="2844"/>
            </a:lvl6pPr>
            <a:lvl7pPr marL="3900733" indent="0">
              <a:buNone/>
              <a:defRPr sz="2844"/>
            </a:lvl7pPr>
            <a:lvl8pPr marL="4550855" indent="0">
              <a:buNone/>
              <a:defRPr sz="2844"/>
            </a:lvl8pPr>
            <a:lvl9pPr marL="5200977" indent="0">
              <a:buNone/>
              <a:defRPr sz="2844"/>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95667" y="2925604"/>
            <a:ext cx="4193875" cy="5420043"/>
          </a:xfrm>
        </p:spPr>
        <p:txBody>
          <a:bodyPr/>
          <a:lstStyle>
            <a:lvl1pPr marL="0" indent="0">
              <a:buNone/>
              <a:defRPr sz="2275"/>
            </a:lvl1pPr>
            <a:lvl2pPr marL="650122" indent="0">
              <a:buNone/>
              <a:defRPr sz="1991"/>
            </a:lvl2pPr>
            <a:lvl3pPr marL="1300244" indent="0">
              <a:buNone/>
              <a:defRPr sz="1706"/>
            </a:lvl3pPr>
            <a:lvl4pPr marL="1950366" indent="0">
              <a:buNone/>
              <a:defRPr sz="1422"/>
            </a:lvl4pPr>
            <a:lvl5pPr marL="2600489" indent="0">
              <a:buNone/>
              <a:defRPr sz="1422"/>
            </a:lvl5pPr>
            <a:lvl6pPr marL="3250611" indent="0">
              <a:buNone/>
              <a:defRPr sz="1422"/>
            </a:lvl6pPr>
            <a:lvl7pPr marL="3900733" indent="0">
              <a:buNone/>
              <a:defRPr sz="1422"/>
            </a:lvl7pPr>
            <a:lvl8pPr marL="4550855" indent="0">
              <a:buNone/>
              <a:defRPr sz="1422"/>
            </a:lvl8pPr>
            <a:lvl9pPr marL="5200977"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356557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730625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5425" y="519205"/>
            <a:ext cx="2803818" cy="82643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93975" y="519205"/>
            <a:ext cx="8248913" cy="82643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025603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5244" y="1595994"/>
            <a:ext cx="11052731" cy="3395145"/>
          </a:xfrm>
        </p:spPr>
        <p:txBody>
          <a:bodyPr anchor="b"/>
          <a:lstStyle>
            <a:lvl1pPr algn="ctr">
              <a:defRPr sz="8532"/>
            </a:lvl1pPr>
          </a:lstStyle>
          <a:p>
            <a:r>
              <a:rPr lang="en-US"/>
              <a:t>Click to edit Master title style</a:t>
            </a:r>
            <a:endParaRPr lang="en-US" dirty="0"/>
          </a:p>
        </p:txBody>
      </p:sp>
      <p:sp>
        <p:nvSpPr>
          <p:cNvPr id="3" name="Subtitle 2"/>
          <p:cNvSpPr>
            <a:spLocks noGrp="1"/>
          </p:cNvSpPr>
          <p:nvPr>
            <p:ph type="subTitle" idx="1"/>
          </p:nvPr>
        </p:nvSpPr>
        <p:spPr>
          <a:xfrm>
            <a:off x="1625402" y="5122065"/>
            <a:ext cx="9752410" cy="2354478"/>
          </a:xfrm>
        </p:spPr>
        <p:txBody>
          <a:bodyPr/>
          <a:lstStyle>
            <a:lvl1pPr marL="0" indent="0" algn="ctr">
              <a:buNone/>
              <a:defRPr sz="3413"/>
            </a:lvl1pPr>
            <a:lvl2pPr marL="650122" indent="0" algn="ctr">
              <a:buNone/>
              <a:defRPr sz="2844"/>
            </a:lvl2pPr>
            <a:lvl3pPr marL="1300244" indent="0" algn="ctr">
              <a:buNone/>
              <a:defRPr sz="2560"/>
            </a:lvl3pPr>
            <a:lvl4pPr marL="1950366" indent="0" algn="ctr">
              <a:buNone/>
              <a:defRPr sz="2275"/>
            </a:lvl4pPr>
            <a:lvl5pPr marL="2600489" indent="0" algn="ctr">
              <a:buNone/>
              <a:defRPr sz="2275"/>
            </a:lvl5pPr>
            <a:lvl6pPr marL="3250611" indent="0" algn="ctr">
              <a:buNone/>
              <a:defRPr sz="2275"/>
            </a:lvl6pPr>
            <a:lvl7pPr marL="3900733" indent="0" algn="ctr">
              <a:buNone/>
              <a:defRPr sz="2275"/>
            </a:lvl7pPr>
            <a:lvl8pPr marL="4550855" indent="0" algn="ctr">
              <a:buNone/>
              <a:defRPr sz="2275"/>
            </a:lvl8pPr>
            <a:lvl9pPr marL="5200977" indent="0" algn="ctr">
              <a:buNone/>
              <a:defRPr sz="2275"/>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908982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a:xfrm>
            <a:off x="109373" y="9339622"/>
            <a:ext cx="784598" cy="399875"/>
          </a:xfrm>
        </p:spPr>
        <p:txBody>
          <a:bodyPr/>
          <a:lstStyle>
            <a:lvl1pPr algn="l">
              <a:defRPr/>
            </a:lvl1pPr>
          </a:lstStyle>
          <a:p>
            <a:fld id="{D0B5CDF8-54D5-6043-A52E-76818AC5EAB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5083351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201" y="2431234"/>
            <a:ext cx="11215271" cy="4056566"/>
          </a:xfrm>
        </p:spPr>
        <p:txBody>
          <a:bodyPr anchor="b"/>
          <a:lstStyle>
            <a:lvl1pPr>
              <a:defRPr sz="8532"/>
            </a:lvl1pPr>
          </a:lstStyle>
          <a:p>
            <a:r>
              <a:rPr lang="en-US"/>
              <a:t>Click to edit Master title style</a:t>
            </a:r>
            <a:endParaRPr lang="en-US" dirty="0"/>
          </a:p>
        </p:txBody>
      </p:sp>
      <p:sp>
        <p:nvSpPr>
          <p:cNvPr id="3" name="Text Placeholder 2"/>
          <p:cNvSpPr>
            <a:spLocks noGrp="1"/>
          </p:cNvSpPr>
          <p:nvPr>
            <p:ph type="body" idx="1"/>
          </p:nvPr>
        </p:nvSpPr>
        <p:spPr>
          <a:xfrm>
            <a:off x="887201" y="6526176"/>
            <a:ext cx="11215271" cy="2133252"/>
          </a:xfrm>
        </p:spPr>
        <p:txBody>
          <a:bodyPr/>
          <a:lstStyle>
            <a:lvl1pPr marL="0" indent="0">
              <a:buNone/>
              <a:defRPr sz="3413">
                <a:solidFill>
                  <a:schemeClr val="tx1"/>
                </a:solidFill>
              </a:defRPr>
            </a:lvl1pPr>
            <a:lvl2pPr marL="650122" indent="0">
              <a:buNone/>
              <a:defRPr sz="2844">
                <a:solidFill>
                  <a:schemeClr val="tx1">
                    <a:tint val="75000"/>
                  </a:schemeClr>
                </a:solidFill>
              </a:defRPr>
            </a:lvl2pPr>
            <a:lvl3pPr marL="1300244" indent="0">
              <a:buNone/>
              <a:defRPr sz="2560">
                <a:solidFill>
                  <a:schemeClr val="tx1">
                    <a:tint val="75000"/>
                  </a:schemeClr>
                </a:solidFill>
              </a:defRPr>
            </a:lvl3pPr>
            <a:lvl4pPr marL="1950366" indent="0">
              <a:buNone/>
              <a:defRPr sz="2275">
                <a:solidFill>
                  <a:schemeClr val="tx1">
                    <a:tint val="75000"/>
                  </a:schemeClr>
                </a:solidFill>
              </a:defRPr>
            </a:lvl4pPr>
            <a:lvl5pPr marL="2600489" indent="0">
              <a:buNone/>
              <a:defRPr sz="2275">
                <a:solidFill>
                  <a:schemeClr val="tx1">
                    <a:tint val="75000"/>
                  </a:schemeClr>
                </a:solidFill>
              </a:defRPr>
            </a:lvl5pPr>
            <a:lvl6pPr marL="3250611" indent="0">
              <a:buNone/>
              <a:defRPr sz="2275">
                <a:solidFill>
                  <a:schemeClr val="tx1">
                    <a:tint val="75000"/>
                  </a:schemeClr>
                </a:solidFill>
              </a:defRPr>
            </a:lvl6pPr>
            <a:lvl7pPr marL="3900733" indent="0">
              <a:buNone/>
              <a:defRPr sz="2275">
                <a:solidFill>
                  <a:schemeClr val="tx1">
                    <a:tint val="75000"/>
                  </a:schemeClr>
                </a:solidFill>
              </a:defRPr>
            </a:lvl7pPr>
            <a:lvl8pPr marL="4550855" indent="0">
              <a:buNone/>
              <a:defRPr sz="2275">
                <a:solidFill>
                  <a:schemeClr val="tx1">
                    <a:tint val="75000"/>
                  </a:schemeClr>
                </a:solidFill>
              </a:defRPr>
            </a:lvl8pPr>
            <a:lvl9pPr marL="5200977" indent="0">
              <a:buNone/>
              <a:defRPr sz="227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817426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93971" y="2596028"/>
            <a:ext cx="5526366" cy="6187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2876" y="2596028"/>
            <a:ext cx="5526366" cy="6187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535238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665" y="519207"/>
            <a:ext cx="11215271" cy="188493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95666" y="2390604"/>
            <a:ext cx="5500968" cy="1171595"/>
          </a:xfrm>
        </p:spPr>
        <p:txBody>
          <a:bodyPr anchor="b"/>
          <a:lstStyle>
            <a:lvl1pPr marL="0" indent="0">
              <a:buNone/>
              <a:defRPr sz="3413" b="1"/>
            </a:lvl1pPr>
            <a:lvl2pPr marL="650122" indent="0">
              <a:buNone/>
              <a:defRPr sz="2844" b="1"/>
            </a:lvl2pPr>
            <a:lvl3pPr marL="1300244" indent="0">
              <a:buNone/>
              <a:defRPr sz="2560" b="1"/>
            </a:lvl3pPr>
            <a:lvl4pPr marL="1950366" indent="0">
              <a:buNone/>
              <a:defRPr sz="2275" b="1"/>
            </a:lvl4pPr>
            <a:lvl5pPr marL="2600489" indent="0">
              <a:buNone/>
              <a:defRPr sz="2275" b="1"/>
            </a:lvl5pPr>
            <a:lvl6pPr marL="3250611" indent="0">
              <a:buNone/>
              <a:defRPr sz="2275" b="1"/>
            </a:lvl6pPr>
            <a:lvl7pPr marL="3900733" indent="0">
              <a:buNone/>
              <a:defRPr sz="2275" b="1"/>
            </a:lvl7pPr>
            <a:lvl8pPr marL="4550855" indent="0">
              <a:buNone/>
              <a:defRPr sz="2275" b="1"/>
            </a:lvl8pPr>
            <a:lvl9pPr marL="5200977" indent="0">
              <a:buNone/>
              <a:defRPr sz="2275" b="1"/>
            </a:lvl9pPr>
          </a:lstStyle>
          <a:p>
            <a:pPr lvl="0"/>
            <a:r>
              <a:rPr lang="en-US"/>
              <a:t>Click to edit Master text styles</a:t>
            </a:r>
          </a:p>
        </p:txBody>
      </p:sp>
      <p:sp>
        <p:nvSpPr>
          <p:cNvPr id="4" name="Content Placeholder 3"/>
          <p:cNvSpPr>
            <a:spLocks noGrp="1"/>
          </p:cNvSpPr>
          <p:nvPr>
            <p:ph sz="half" idx="2"/>
          </p:nvPr>
        </p:nvSpPr>
        <p:spPr>
          <a:xfrm>
            <a:off x="895666" y="3562194"/>
            <a:ext cx="5500968" cy="523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82877" y="2390604"/>
            <a:ext cx="5528059" cy="1171595"/>
          </a:xfrm>
        </p:spPr>
        <p:txBody>
          <a:bodyPr anchor="b"/>
          <a:lstStyle>
            <a:lvl1pPr marL="0" indent="0">
              <a:buNone/>
              <a:defRPr sz="3413" b="1"/>
            </a:lvl1pPr>
            <a:lvl2pPr marL="650122" indent="0">
              <a:buNone/>
              <a:defRPr sz="2844" b="1"/>
            </a:lvl2pPr>
            <a:lvl3pPr marL="1300244" indent="0">
              <a:buNone/>
              <a:defRPr sz="2560" b="1"/>
            </a:lvl3pPr>
            <a:lvl4pPr marL="1950366" indent="0">
              <a:buNone/>
              <a:defRPr sz="2275" b="1"/>
            </a:lvl4pPr>
            <a:lvl5pPr marL="2600489" indent="0">
              <a:buNone/>
              <a:defRPr sz="2275" b="1"/>
            </a:lvl5pPr>
            <a:lvl6pPr marL="3250611" indent="0">
              <a:buNone/>
              <a:defRPr sz="2275" b="1"/>
            </a:lvl6pPr>
            <a:lvl7pPr marL="3900733" indent="0">
              <a:buNone/>
              <a:defRPr sz="2275" b="1"/>
            </a:lvl7pPr>
            <a:lvl8pPr marL="4550855" indent="0">
              <a:buNone/>
              <a:defRPr sz="2275" b="1"/>
            </a:lvl8pPr>
            <a:lvl9pPr marL="5200977" indent="0">
              <a:buNone/>
              <a:defRPr sz="2275" b="1"/>
            </a:lvl9pPr>
          </a:lstStyle>
          <a:p>
            <a:pPr lvl="0"/>
            <a:r>
              <a:rPr lang="en-US"/>
              <a:t>Click to edit Master text styles</a:t>
            </a:r>
          </a:p>
        </p:txBody>
      </p:sp>
      <p:sp>
        <p:nvSpPr>
          <p:cNvPr id="6" name="Content Placeholder 5"/>
          <p:cNvSpPr>
            <a:spLocks noGrp="1"/>
          </p:cNvSpPr>
          <p:nvPr>
            <p:ph sz="quarter" idx="4"/>
          </p:nvPr>
        </p:nvSpPr>
        <p:spPr>
          <a:xfrm>
            <a:off x="6582877" y="3562194"/>
            <a:ext cx="5528059" cy="523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8" name="Footer Placeholder 7"/>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9" name="Slide Number Placeholder 8"/>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291692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
        <p:nvSpPr>
          <p:cNvPr id="6" name="Title 1"/>
          <p:cNvSpPr txBox="1">
            <a:spLocks/>
          </p:cNvSpPr>
          <p:nvPr userDrawn="1"/>
        </p:nvSpPr>
        <p:spPr>
          <a:xfrm>
            <a:off x="578180" y="519213"/>
            <a:ext cx="10091746" cy="2032723"/>
          </a:xfrm>
          <a:prstGeom prst="rect">
            <a:avLst/>
          </a:prstGeom>
        </p:spPr>
        <p:txBody>
          <a:bodyPr vert="horz" lIns="130027" tIns="65013" rIns="130027" bIns="65013" rtlCol="0" anchor="t">
            <a:normAutofit/>
          </a:bodyPr>
          <a:lstStyle>
            <a:lvl1pPr algn="l" defTabSz="914400" rtl="0" eaLnBrk="1" latinLnBrk="0" hangingPunct="1">
              <a:lnSpc>
                <a:spcPct val="90000"/>
              </a:lnSpc>
              <a:spcBef>
                <a:spcPct val="0"/>
              </a:spcBef>
              <a:buNone/>
              <a:defRPr sz="4400" b="0" i="0" kern="1200">
                <a:solidFill>
                  <a:schemeClr val="tx1"/>
                </a:solidFill>
                <a:latin typeface="Helvetica Neue Medium" charset="0"/>
                <a:ea typeface="Helvetica Neue Medium" charset="0"/>
                <a:cs typeface="Helvetica Neue Medium" charset="0"/>
              </a:defRPr>
            </a:lvl1pPr>
          </a:lstStyle>
          <a:p>
            <a:pPr fontAlgn="auto">
              <a:spcAft>
                <a:spcPts val="0"/>
              </a:spcAft>
            </a:pPr>
            <a:endParaRPr lang="en-US" sz="6257" dirty="0">
              <a:solidFill>
                <a:prstClr val="black"/>
              </a:solidFill>
            </a:endParaRPr>
          </a:p>
        </p:txBody>
      </p:sp>
      <p:sp>
        <p:nvSpPr>
          <p:cNvPr id="8" name="Chart Placeholder 7"/>
          <p:cNvSpPr>
            <a:spLocks noGrp="1"/>
          </p:cNvSpPr>
          <p:nvPr>
            <p:ph type="chart" sz="quarter" idx="13"/>
          </p:nvPr>
        </p:nvSpPr>
        <p:spPr>
          <a:xfrm>
            <a:off x="578181" y="2758514"/>
            <a:ext cx="12048307" cy="5760068"/>
          </a:xfrm>
        </p:spPr>
        <p:txBody>
          <a:bodyPr/>
          <a:lstStyle/>
          <a:p>
            <a:r>
              <a:rPr lang="en-US"/>
              <a:t>Click icon to add chart</a:t>
            </a:r>
            <a:endParaRPr lang="en-US" dirty="0"/>
          </a:p>
        </p:txBody>
      </p:sp>
    </p:spTree>
    <p:extLst>
      <p:ext uri="{BB962C8B-B14F-4D97-AF65-F5344CB8AC3E}">
        <p14:creationId xmlns:p14="http://schemas.microsoft.com/office/powerpoint/2010/main" val="1679420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3" name="Footer Placeholder 2"/>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4" name="Slide Number Placeholder 3"/>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178355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7" y="650134"/>
            <a:ext cx="4193875" cy="2275470"/>
          </a:xfrm>
        </p:spPr>
        <p:txBody>
          <a:bodyPr anchor="b"/>
          <a:lstStyle>
            <a:lvl1pPr>
              <a:defRPr sz="4550"/>
            </a:lvl1pPr>
          </a:lstStyle>
          <a:p>
            <a:r>
              <a:rPr lang="en-US"/>
              <a:t>Click to edit Master title style</a:t>
            </a:r>
            <a:endParaRPr lang="en-US" dirty="0"/>
          </a:p>
        </p:txBody>
      </p:sp>
      <p:sp>
        <p:nvSpPr>
          <p:cNvPr id="3" name="Content Placeholder 2"/>
          <p:cNvSpPr>
            <a:spLocks noGrp="1"/>
          </p:cNvSpPr>
          <p:nvPr>
            <p:ph idx="1"/>
          </p:nvPr>
        </p:nvSpPr>
        <p:spPr>
          <a:xfrm>
            <a:off x="5528062" y="1404111"/>
            <a:ext cx="6582877" cy="6930250"/>
          </a:xfrm>
        </p:spPr>
        <p:txBody>
          <a:bodyPr/>
          <a:lstStyle>
            <a:lvl1pPr>
              <a:defRPr sz="4550"/>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95667" y="2925604"/>
            <a:ext cx="4193875" cy="5420043"/>
          </a:xfrm>
        </p:spPr>
        <p:txBody>
          <a:bodyPr/>
          <a:lstStyle>
            <a:lvl1pPr marL="0" indent="0">
              <a:buNone/>
              <a:defRPr sz="2275"/>
            </a:lvl1pPr>
            <a:lvl2pPr marL="650122" indent="0">
              <a:buNone/>
              <a:defRPr sz="1991"/>
            </a:lvl2pPr>
            <a:lvl3pPr marL="1300244" indent="0">
              <a:buNone/>
              <a:defRPr sz="1706"/>
            </a:lvl3pPr>
            <a:lvl4pPr marL="1950366" indent="0">
              <a:buNone/>
              <a:defRPr sz="1422"/>
            </a:lvl4pPr>
            <a:lvl5pPr marL="2600489" indent="0">
              <a:buNone/>
              <a:defRPr sz="1422"/>
            </a:lvl5pPr>
            <a:lvl6pPr marL="3250611" indent="0">
              <a:buNone/>
              <a:defRPr sz="1422"/>
            </a:lvl6pPr>
            <a:lvl7pPr marL="3900733" indent="0">
              <a:buNone/>
              <a:defRPr sz="1422"/>
            </a:lvl7pPr>
            <a:lvl8pPr marL="4550855" indent="0">
              <a:buNone/>
              <a:defRPr sz="1422"/>
            </a:lvl8pPr>
            <a:lvl9pPr marL="5200977"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4954305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7" y="650134"/>
            <a:ext cx="4193875" cy="2275470"/>
          </a:xfrm>
        </p:spPr>
        <p:txBody>
          <a:bodyPr anchor="b"/>
          <a:lstStyle>
            <a:lvl1pPr>
              <a:defRPr sz="455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28062" y="1404111"/>
            <a:ext cx="6582877" cy="6930250"/>
          </a:xfrm>
        </p:spPr>
        <p:txBody>
          <a:bodyPr anchor="t"/>
          <a:lstStyle>
            <a:lvl1pPr marL="0" indent="0">
              <a:buNone/>
              <a:defRPr sz="4550"/>
            </a:lvl1pPr>
            <a:lvl2pPr marL="650122" indent="0">
              <a:buNone/>
              <a:defRPr sz="3982"/>
            </a:lvl2pPr>
            <a:lvl3pPr marL="1300244" indent="0">
              <a:buNone/>
              <a:defRPr sz="3413"/>
            </a:lvl3pPr>
            <a:lvl4pPr marL="1950366" indent="0">
              <a:buNone/>
              <a:defRPr sz="2844"/>
            </a:lvl4pPr>
            <a:lvl5pPr marL="2600489" indent="0">
              <a:buNone/>
              <a:defRPr sz="2844"/>
            </a:lvl5pPr>
            <a:lvl6pPr marL="3250611" indent="0">
              <a:buNone/>
              <a:defRPr sz="2844"/>
            </a:lvl6pPr>
            <a:lvl7pPr marL="3900733" indent="0">
              <a:buNone/>
              <a:defRPr sz="2844"/>
            </a:lvl7pPr>
            <a:lvl8pPr marL="4550855" indent="0">
              <a:buNone/>
              <a:defRPr sz="2844"/>
            </a:lvl8pPr>
            <a:lvl9pPr marL="5200977" indent="0">
              <a:buNone/>
              <a:defRPr sz="2844"/>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95667" y="2925604"/>
            <a:ext cx="4193875" cy="5420043"/>
          </a:xfrm>
        </p:spPr>
        <p:txBody>
          <a:bodyPr/>
          <a:lstStyle>
            <a:lvl1pPr marL="0" indent="0">
              <a:buNone/>
              <a:defRPr sz="2275"/>
            </a:lvl1pPr>
            <a:lvl2pPr marL="650122" indent="0">
              <a:buNone/>
              <a:defRPr sz="1991"/>
            </a:lvl2pPr>
            <a:lvl3pPr marL="1300244" indent="0">
              <a:buNone/>
              <a:defRPr sz="1706"/>
            </a:lvl3pPr>
            <a:lvl4pPr marL="1950366" indent="0">
              <a:buNone/>
              <a:defRPr sz="1422"/>
            </a:lvl4pPr>
            <a:lvl5pPr marL="2600489" indent="0">
              <a:buNone/>
              <a:defRPr sz="1422"/>
            </a:lvl5pPr>
            <a:lvl6pPr marL="3250611" indent="0">
              <a:buNone/>
              <a:defRPr sz="1422"/>
            </a:lvl6pPr>
            <a:lvl7pPr marL="3900733" indent="0">
              <a:buNone/>
              <a:defRPr sz="1422"/>
            </a:lvl7pPr>
            <a:lvl8pPr marL="4550855" indent="0">
              <a:buNone/>
              <a:defRPr sz="1422"/>
            </a:lvl8pPr>
            <a:lvl9pPr marL="5200977"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6" name="Footer Placeholder 5"/>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7" name="Slide Number Placeholder 6"/>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92769907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145259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5425" y="519205"/>
            <a:ext cx="2803818" cy="82643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93975" y="519205"/>
            <a:ext cx="8248913" cy="82643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solidFill>
                  <a:prstClr val="white"/>
                </a:solidFill>
              </a:rPr>
              <a:pPr/>
              <a:t>9/30/2021</a:t>
            </a:fld>
            <a:endParaRPr lang="en-US">
              <a:solidFill>
                <a:prstClr val="white"/>
              </a:solidFill>
            </a:endParaRPr>
          </a:p>
        </p:txBody>
      </p:sp>
      <p:sp>
        <p:nvSpPr>
          <p:cNvPr id="5" name="Footer Placeholder 4"/>
          <p:cNvSpPr>
            <a:spLocks noGrp="1"/>
          </p:cNvSpPr>
          <p:nvPr>
            <p:ph type="ftr" sz="quarter" idx="11"/>
          </p:nvPr>
        </p:nvSpPr>
        <p:spPr>
          <a:xfrm>
            <a:off x="893971" y="9262737"/>
            <a:ext cx="6980872" cy="295140"/>
          </a:xfrm>
          <a:prstGeom prst="rect">
            <a:avLst/>
          </a:prstGeom>
        </p:spPr>
        <p:txBody>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sp>
        <p:nvSpPr>
          <p:cNvPr id="6" name="Slide Number Placeholder 5"/>
          <p:cNvSpPr>
            <a:spLocks noGrp="1"/>
          </p:cNvSpPr>
          <p:nvPr>
            <p:ph type="sldNum" sz="quarter" idx="12"/>
          </p:nvPr>
        </p:nvSpPr>
        <p:spPr/>
        <p:txBody>
          <a:bodyPr/>
          <a:lstStyle/>
          <a:p>
            <a:fld id="{D0B5CDF8-54D5-6043-A52E-76818AC5EAB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02286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2" y="9339622"/>
            <a:ext cx="13003213" cy="412397"/>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00244" eaLnBrk="1" fontAlgn="auto" hangingPunct="1">
              <a:spcBef>
                <a:spcPts val="0"/>
              </a:spcBef>
              <a:spcAft>
                <a:spcPts val="0"/>
              </a:spcAft>
            </a:pPr>
            <a:endParaRPr lang="en-US" sz="2560">
              <a:solidFill>
                <a:prstClr val="white"/>
              </a:solidFill>
            </a:endParaRPr>
          </a:p>
        </p:txBody>
      </p:sp>
      <p:sp>
        <p:nvSpPr>
          <p:cNvPr id="2" name="Title Placeholder 1"/>
          <p:cNvSpPr>
            <a:spLocks noGrp="1"/>
          </p:cNvSpPr>
          <p:nvPr>
            <p:ph type="title"/>
          </p:nvPr>
        </p:nvSpPr>
        <p:spPr>
          <a:xfrm>
            <a:off x="893973" y="519207"/>
            <a:ext cx="11215271" cy="1884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93973" y="2596028"/>
            <a:ext cx="11215271" cy="6187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3972" y="9339622"/>
            <a:ext cx="2722324" cy="388093"/>
          </a:xfrm>
          <a:prstGeom prst="rect">
            <a:avLst/>
          </a:prstGeom>
        </p:spPr>
        <p:txBody>
          <a:bodyPr vert="horz" lIns="91440" tIns="45720" rIns="91440" bIns="45720" rtlCol="0" anchor="ctr"/>
          <a:lstStyle>
            <a:lvl1pPr algn="l">
              <a:defRPr sz="1351" b="0" i="0">
                <a:solidFill>
                  <a:schemeClr val="bg1"/>
                </a:solidFill>
                <a:latin typeface="Helvetica Neue" charset="0"/>
                <a:ea typeface="Helvetica Neue" charset="0"/>
                <a:cs typeface="Helvetica Neue" charset="0"/>
              </a:defRPr>
            </a:lvl1pPr>
          </a:lstStyle>
          <a:p>
            <a:pPr defTabSz="1300244" eaLnBrk="1" fontAlgn="auto" hangingPunct="1">
              <a:spcBef>
                <a:spcPts val="0"/>
              </a:spcBef>
              <a:spcAft>
                <a:spcPts val="0"/>
              </a:spcAft>
            </a:pPr>
            <a:fld id="{05F0F182-A738-D344-AD4C-0014E2FCF0E4}" type="datetimeFigureOut">
              <a:rPr lang="en-US" smtClean="0">
                <a:solidFill>
                  <a:prstClr val="white"/>
                </a:solidFill>
              </a:rPr>
              <a:pPr defTabSz="1300244" eaLnBrk="1" fontAlgn="auto" hangingPunct="1">
                <a:spcBef>
                  <a:spcPts val="0"/>
                </a:spcBef>
                <a:spcAft>
                  <a:spcPts val="0"/>
                </a:spcAft>
              </a:pPr>
              <a:t>9/30/2021</a:t>
            </a:fld>
            <a:endParaRPr lang="en-US" dirty="0">
              <a:solidFill>
                <a:prstClr val="white"/>
              </a:solidFill>
            </a:endParaRPr>
          </a:p>
        </p:txBody>
      </p:sp>
      <p:sp>
        <p:nvSpPr>
          <p:cNvPr id="6" name="Slide Number Placeholder 5"/>
          <p:cNvSpPr>
            <a:spLocks noGrp="1"/>
          </p:cNvSpPr>
          <p:nvPr>
            <p:ph type="sldNum" sz="quarter" idx="4"/>
          </p:nvPr>
        </p:nvSpPr>
        <p:spPr>
          <a:xfrm>
            <a:off x="3" y="9339622"/>
            <a:ext cx="893971" cy="399875"/>
          </a:xfrm>
          <a:prstGeom prst="rect">
            <a:avLst/>
          </a:prstGeom>
        </p:spPr>
        <p:txBody>
          <a:bodyPr vert="horz" lIns="91440" tIns="45720" rIns="91440" bIns="45720" rtlCol="0" anchor="ctr"/>
          <a:lstStyle>
            <a:lvl1pPr algn="r">
              <a:defRPr sz="1849" b="0" i="0">
                <a:solidFill>
                  <a:schemeClr val="bg1"/>
                </a:solidFill>
                <a:latin typeface="Helvetica" charset="0"/>
                <a:ea typeface="Helvetica" charset="0"/>
                <a:cs typeface="Helvetica" charset="0"/>
              </a:defRPr>
            </a:lvl1pPr>
          </a:lstStyle>
          <a:p>
            <a:pPr defTabSz="1300244" eaLnBrk="1" fontAlgn="auto" hangingPunct="1">
              <a:spcBef>
                <a:spcPts val="0"/>
              </a:spcBef>
              <a:spcAft>
                <a:spcPts val="0"/>
              </a:spcAft>
            </a:pPr>
            <a:fld id="{D0B5CDF8-54D5-6043-A52E-76818AC5EAB8}" type="slidenum">
              <a:rPr lang="en-US" smtClean="0">
                <a:solidFill>
                  <a:prstClr val="white"/>
                </a:solidFill>
              </a:rPr>
              <a:pPr defTabSz="1300244" eaLnBrk="1" fontAlgn="auto" hangingPunct="1">
                <a:spcBef>
                  <a:spcPts val="0"/>
                </a:spcBef>
                <a:spcAft>
                  <a:spcPts val="0"/>
                </a:spcAft>
              </a:pPr>
              <a:t>‹#›</a:t>
            </a:fld>
            <a:endParaRPr lang="en-US" dirty="0">
              <a:solidFill>
                <a:prstClr val="white"/>
              </a:solidFill>
            </a:endParaRP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968039" y="8655709"/>
            <a:ext cx="812478" cy="1096311"/>
          </a:xfrm>
          <a:prstGeom prst="rect">
            <a:avLst/>
          </a:prstGeom>
        </p:spPr>
      </p:pic>
    </p:spTree>
    <p:extLst>
      <p:ext uri="{BB962C8B-B14F-4D97-AF65-F5344CB8AC3E}">
        <p14:creationId xmlns:p14="http://schemas.microsoft.com/office/powerpoint/2010/main" val="118753997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1300244" rtl="0" eaLnBrk="1" latinLnBrk="0" hangingPunct="1">
        <a:lnSpc>
          <a:spcPct val="90000"/>
        </a:lnSpc>
        <a:spcBef>
          <a:spcPct val="0"/>
        </a:spcBef>
        <a:buNone/>
        <a:defRPr sz="6257" b="0" i="0" kern="1200">
          <a:solidFill>
            <a:schemeClr val="tx1"/>
          </a:solidFill>
          <a:latin typeface="Helvetica Neue Medium" charset="0"/>
          <a:ea typeface="Helvetica Neue Medium" charset="0"/>
          <a:cs typeface="Helvetica Neue Medium" charset="0"/>
        </a:defRPr>
      </a:lvl1pPr>
    </p:titleStyle>
    <p:bodyStyle>
      <a:lvl1pPr marL="325061" indent="-325061" algn="l" defTabSz="1300244" rtl="0" eaLnBrk="1" latinLnBrk="0" hangingPunct="1">
        <a:lnSpc>
          <a:spcPct val="90000"/>
        </a:lnSpc>
        <a:spcBef>
          <a:spcPts val="1422"/>
        </a:spcBef>
        <a:buFont typeface="Arial" panose="020B0604020202020204" pitchFamily="34" charset="0"/>
        <a:buChar char="•"/>
        <a:defRPr sz="3982" kern="1200">
          <a:solidFill>
            <a:schemeClr val="tx1"/>
          </a:solidFill>
          <a:latin typeface="Helvetica Neue" charset="0"/>
          <a:ea typeface="Helvetica Neue" charset="0"/>
          <a:cs typeface="Helvetica Neue" charset="0"/>
        </a:defRPr>
      </a:lvl1pPr>
      <a:lvl2pPr marL="975184" indent="-325061" algn="l" defTabSz="1300244" rtl="0" eaLnBrk="1" latinLnBrk="0" hangingPunct="1">
        <a:lnSpc>
          <a:spcPct val="90000"/>
        </a:lnSpc>
        <a:spcBef>
          <a:spcPts val="711"/>
        </a:spcBef>
        <a:buFont typeface="Arial" panose="020B0604020202020204" pitchFamily="34" charset="0"/>
        <a:buChar char="•"/>
        <a:defRPr sz="3413" kern="1200">
          <a:solidFill>
            <a:schemeClr val="tx1"/>
          </a:solidFill>
          <a:latin typeface="Helvetica Neue" charset="0"/>
          <a:ea typeface="Helvetica Neue" charset="0"/>
          <a:cs typeface="Helvetica Neue" charset="0"/>
        </a:defRPr>
      </a:lvl2pPr>
      <a:lvl3pPr marL="1625306" indent="-325061" algn="l" defTabSz="1300244" rtl="0" eaLnBrk="1" latinLnBrk="0" hangingPunct="1">
        <a:lnSpc>
          <a:spcPct val="90000"/>
        </a:lnSpc>
        <a:spcBef>
          <a:spcPts val="711"/>
        </a:spcBef>
        <a:buFont typeface="Arial" panose="020B0604020202020204" pitchFamily="34" charset="0"/>
        <a:buChar char="•"/>
        <a:defRPr sz="2844" kern="1200">
          <a:solidFill>
            <a:schemeClr val="tx1"/>
          </a:solidFill>
          <a:latin typeface="Helvetica Neue" charset="0"/>
          <a:ea typeface="Helvetica Neue" charset="0"/>
          <a:cs typeface="Helvetica Neue" charset="0"/>
        </a:defRPr>
      </a:lvl3pPr>
      <a:lvl4pPr marL="2275427"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Helvetica Neue" charset="0"/>
          <a:ea typeface="Helvetica Neue" charset="0"/>
          <a:cs typeface="Helvetica Neue" charset="0"/>
        </a:defRPr>
      </a:lvl4pPr>
      <a:lvl5pPr marL="2925550"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Helvetica Neue" charset="0"/>
          <a:ea typeface="Helvetica Neue" charset="0"/>
          <a:cs typeface="Helvetica Neue" charset="0"/>
        </a:defRPr>
      </a:lvl5pPr>
      <a:lvl6pPr marL="3575672"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5794"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5916"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038"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244" rtl="0" eaLnBrk="1" latinLnBrk="0" hangingPunct="1">
        <a:defRPr sz="2560" kern="1200">
          <a:solidFill>
            <a:schemeClr val="tx1"/>
          </a:solidFill>
          <a:latin typeface="+mn-lt"/>
          <a:ea typeface="+mn-ea"/>
          <a:cs typeface="+mn-cs"/>
        </a:defRPr>
      </a:lvl1pPr>
      <a:lvl2pPr marL="650122" algn="l" defTabSz="1300244" rtl="0" eaLnBrk="1" latinLnBrk="0" hangingPunct="1">
        <a:defRPr sz="2560" kern="1200">
          <a:solidFill>
            <a:schemeClr val="tx1"/>
          </a:solidFill>
          <a:latin typeface="+mn-lt"/>
          <a:ea typeface="+mn-ea"/>
          <a:cs typeface="+mn-cs"/>
        </a:defRPr>
      </a:lvl2pPr>
      <a:lvl3pPr marL="1300244" algn="l" defTabSz="1300244" rtl="0" eaLnBrk="1" latinLnBrk="0" hangingPunct="1">
        <a:defRPr sz="2560" kern="1200">
          <a:solidFill>
            <a:schemeClr val="tx1"/>
          </a:solidFill>
          <a:latin typeface="+mn-lt"/>
          <a:ea typeface="+mn-ea"/>
          <a:cs typeface="+mn-cs"/>
        </a:defRPr>
      </a:lvl3pPr>
      <a:lvl4pPr marL="1950366" algn="l" defTabSz="1300244" rtl="0" eaLnBrk="1" latinLnBrk="0" hangingPunct="1">
        <a:defRPr sz="2560" kern="1200">
          <a:solidFill>
            <a:schemeClr val="tx1"/>
          </a:solidFill>
          <a:latin typeface="+mn-lt"/>
          <a:ea typeface="+mn-ea"/>
          <a:cs typeface="+mn-cs"/>
        </a:defRPr>
      </a:lvl4pPr>
      <a:lvl5pPr marL="2600489" algn="l" defTabSz="1300244" rtl="0" eaLnBrk="1" latinLnBrk="0" hangingPunct="1">
        <a:defRPr sz="2560" kern="1200">
          <a:solidFill>
            <a:schemeClr val="tx1"/>
          </a:solidFill>
          <a:latin typeface="+mn-lt"/>
          <a:ea typeface="+mn-ea"/>
          <a:cs typeface="+mn-cs"/>
        </a:defRPr>
      </a:lvl5pPr>
      <a:lvl6pPr marL="3250611" algn="l" defTabSz="1300244" rtl="0" eaLnBrk="1" latinLnBrk="0" hangingPunct="1">
        <a:defRPr sz="2560" kern="1200">
          <a:solidFill>
            <a:schemeClr val="tx1"/>
          </a:solidFill>
          <a:latin typeface="+mn-lt"/>
          <a:ea typeface="+mn-ea"/>
          <a:cs typeface="+mn-cs"/>
        </a:defRPr>
      </a:lvl6pPr>
      <a:lvl7pPr marL="3900733" algn="l" defTabSz="1300244" rtl="0" eaLnBrk="1" latinLnBrk="0" hangingPunct="1">
        <a:defRPr sz="2560" kern="1200">
          <a:solidFill>
            <a:schemeClr val="tx1"/>
          </a:solidFill>
          <a:latin typeface="+mn-lt"/>
          <a:ea typeface="+mn-ea"/>
          <a:cs typeface="+mn-cs"/>
        </a:defRPr>
      </a:lvl7pPr>
      <a:lvl8pPr marL="4550855" algn="l" defTabSz="1300244" rtl="0" eaLnBrk="1" latinLnBrk="0" hangingPunct="1">
        <a:defRPr sz="2560" kern="1200">
          <a:solidFill>
            <a:schemeClr val="tx1"/>
          </a:solidFill>
          <a:latin typeface="+mn-lt"/>
          <a:ea typeface="+mn-ea"/>
          <a:cs typeface="+mn-cs"/>
        </a:defRPr>
      </a:lvl8pPr>
      <a:lvl9pPr marL="5200977" algn="l" defTabSz="1300244" rtl="0" eaLnBrk="1" latinLnBrk="0" hangingPunct="1">
        <a:defRPr sz="25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3973" y="519207"/>
            <a:ext cx="11215271" cy="1884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93973" y="2596028"/>
            <a:ext cx="11215271" cy="6187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3974" y="9038674"/>
            <a:ext cx="2925723" cy="519204"/>
          </a:xfrm>
          <a:prstGeom prst="rect">
            <a:avLst/>
          </a:prstGeom>
        </p:spPr>
        <p:txBody>
          <a:bodyPr vert="horz" lIns="91440" tIns="45720" rIns="91440" bIns="45720" rtlCol="0" anchor="ctr"/>
          <a:lstStyle>
            <a:lvl1pPr algn="l">
              <a:defRPr sz="1706">
                <a:solidFill>
                  <a:schemeClr val="tx1">
                    <a:tint val="75000"/>
                  </a:schemeClr>
                </a:solidFill>
              </a:defRPr>
            </a:lvl1pPr>
          </a:lstStyle>
          <a:p>
            <a:pPr defTabSz="1300244" eaLnBrk="1" fontAlgn="auto" hangingPunct="1">
              <a:spcBef>
                <a:spcPts val="0"/>
              </a:spcBef>
              <a:spcAft>
                <a:spcPts val="0"/>
              </a:spcAft>
            </a:pPr>
            <a:fld id="{BC3856F5-BBCA-4713-AEC1-53DDDDC63390}" type="datetimeFigureOut">
              <a:rPr lang="en-US" smtClean="0">
                <a:solidFill>
                  <a:prstClr val="black">
                    <a:tint val="75000"/>
                  </a:prstClr>
                </a:solidFill>
                <a:latin typeface="Calibri" panose="020F0502020204030204"/>
                <a:ea typeface="+mn-ea"/>
              </a:rPr>
              <a:pPr defTabSz="1300244" eaLnBrk="1" fontAlgn="auto" hangingPunct="1">
                <a:spcBef>
                  <a:spcPts val="0"/>
                </a:spcBef>
                <a:spcAft>
                  <a:spcPts val="0"/>
                </a:spcAft>
              </a:pPr>
              <a:t>9/30/2021</a:t>
            </a:fld>
            <a:endParaRPr lang="en-US">
              <a:solidFill>
                <a:prstClr val="black">
                  <a:tint val="75000"/>
                </a:prstClr>
              </a:solidFill>
              <a:latin typeface="Calibri" panose="020F0502020204030204"/>
              <a:ea typeface="+mn-ea"/>
            </a:endParaRPr>
          </a:p>
        </p:txBody>
      </p:sp>
      <p:sp>
        <p:nvSpPr>
          <p:cNvPr id="5" name="Footer Placeholder 4"/>
          <p:cNvSpPr>
            <a:spLocks noGrp="1"/>
          </p:cNvSpPr>
          <p:nvPr>
            <p:ph type="ftr" sz="quarter" idx="3"/>
          </p:nvPr>
        </p:nvSpPr>
        <p:spPr>
          <a:xfrm>
            <a:off x="4307315" y="9038674"/>
            <a:ext cx="4388584" cy="519204"/>
          </a:xfrm>
          <a:prstGeom prst="rect">
            <a:avLst/>
          </a:prstGeom>
        </p:spPr>
        <p:txBody>
          <a:bodyPr vert="horz" lIns="91440" tIns="45720" rIns="91440" bIns="45720" rtlCol="0" anchor="ctr"/>
          <a:lstStyle>
            <a:lvl1pPr algn="ctr">
              <a:defRPr sz="1706">
                <a:solidFill>
                  <a:schemeClr val="tx1">
                    <a:tint val="75000"/>
                  </a:schemeClr>
                </a:solidFill>
              </a:defRPr>
            </a:lvl1pPr>
          </a:lstStyle>
          <a:p>
            <a:pPr defTabSz="1300244" eaLnBrk="1" fontAlgn="auto" hangingPunct="1">
              <a:spcBef>
                <a:spcPts val="0"/>
              </a:spcBef>
              <a:spcAft>
                <a:spcPts val="0"/>
              </a:spcAft>
            </a:pPr>
            <a:endParaRPr lang="en-US">
              <a:solidFill>
                <a:prstClr val="black">
                  <a:tint val="75000"/>
                </a:prstClr>
              </a:solidFill>
              <a:latin typeface="Calibri" panose="020F0502020204030204"/>
              <a:ea typeface="+mn-ea"/>
            </a:endParaRPr>
          </a:p>
        </p:txBody>
      </p:sp>
      <p:sp>
        <p:nvSpPr>
          <p:cNvPr id="6" name="Slide Number Placeholder 5"/>
          <p:cNvSpPr>
            <a:spLocks noGrp="1"/>
          </p:cNvSpPr>
          <p:nvPr>
            <p:ph type="sldNum" sz="quarter" idx="4"/>
          </p:nvPr>
        </p:nvSpPr>
        <p:spPr>
          <a:xfrm>
            <a:off x="9183522" y="9038674"/>
            <a:ext cx="2925723" cy="519204"/>
          </a:xfrm>
          <a:prstGeom prst="rect">
            <a:avLst/>
          </a:prstGeom>
        </p:spPr>
        <p:txBody>
          <a:bodyPr vert="horz" lIns="91440" tIns="45720" rIns="91440" bIns="45720" rtlCol="0" anchor="ctr"/>
          <a:lstStyle>
            <a:lvl1pPr algn="r">
              <a:defRPr sz="1706">
                <a:solidFill>
                  <a:schemeClr val="tx1">
                    <a:tint val="75000"/>
                  </a:schemeClr>
                </a:solidFill>
              </a:defRPr>
            </a:lvl1pPr>
          </a:lstStyle>
          <a:p>
            <a:pPr defTabSz="1300244" eaLnBrk="1" fontAlgn="auto" hangingPunct="1">
              <a:spcBef>
                <a:spcPts val="0"/>
              </a:spcBef>
              <a:spcAft>
                <a:spcPts val="0"/>
              </a:spcAft>
            </a:pPr>
            <a:fld id="{37A92E6B-F437-4435-8C24-755FD1C92033}" type="slidenum">
              <a:rPr lang="en-US" smtClean="0">
                <a:solidFill>
                  <a:prstClr val="black">
                    <a:tint val="75000"/>
                  </a:prstClr>
                </a:solidFill>
                <a:latin typeface="Calibri" panose="020F0502020204030204"/>
                <a:ea typeface="+mn-ea"/>
              </a:rPr>
              <a:pPr defTabSz="1300244" eaLnBrk="1" fontAlgn="auto" hangingPunct="1">
                <a:spcBef>
                  <a:spcPts val="0"/>
                </a:spcBef>
                <a:spcAft>
                  <a:spcPts val="0"/>
                </a:spcAft>
              </a:pPr>
              <a:t>‹#›</a:t>
            </a:fld>
            <a:endParaRPr lang="en-US">
              <a:solidFill>
                <a:prstClr val="black">
                  <a:tint val="75000"/>
                </a:prstClr>
              </a:solidFill>
              <a:latin typeface="Calibri" panose="020F0502020204030204"/>
              <a:ea typeface="+mn-ea"/>
            </a:endParaRPr>
          </a:p>
        </p:txBody>
      </p:sp>
    </p:spTree>
    <p:extLst>
      <p:ext uri="{BB962C8B-B14F-4D97-AF65-F5344CB8AC3E}">
        <p14:creationId xmlns:p14="http://schemas.microsoft.com/office/powerpoint/2010/main" val="234110325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1300244" rtl="0" eaLnBrk="1" latinLnBrk="0" hangingPunct="1">
        <a:lnSpc>
          <a:spcPct val="90000"/>
        </a:lnSpc>
        <a:spcBef>
          <a:spcPct val="0"/>
        </a:spcBef>
        <a:buNone/>
        <a:defRPr sz="6257" kern="1200">
          <a:solidFill>
            <a:schemeClr val="tx1"/>
          </a:solidFill>
          <a:latin typeface="+mj-lt"/>
          <a:ea typeface="+mj-ea"/>
          <a:cs typeface="+mj-cs"/>
        </a:defRPr>
      </a:lvl1pPr>
    </p:titleStyle>
    <p:bodyStyle>
      <a:lvl1pPr marL="325061" indent="-325061" algn="l" defTabSz="1300244" rtl="0" eaLnBrk="1" latinLnBrk="0" hangingPunct="1">
        <a:lnSpc>
          <a:spcPct val="90000"/>
        </a:lnSpc>
        <a:spcBef>
          <a:spcPts val="1422"/>
        </a:spcBef>
        <a:buFont typeface="Arial" panose="020B0604020202020204" pitchFamily="34" charset="0"/>
        <a:buChar char="•"/>
        <a:defRPr sz="3982" kern="1200">
          <a:solidFill>
            <a:schemeClr val="tx1"/>
          </a:solidFill>
          <a:latin typeface="+mn-lt"/>
          <a:ea typeface="+mn-ea"/>
          <a:cs typeface="+mn-cs"/>
        </a:defRPr>
      </a:lvl1pPr>
      <a:lvl2pPr marL="975184" indent="-325061" algn="l" defTabSz="1300244" rtl="0" eaLnBrk="1" latinLnBrk="0" hangingPunct="1">
        <a:lnSpc>
          <a:spcPct val="90000"/>
        </a:lnSpc>
        <a:spcBef>
          <a:spcPts val="711"/>
        </a:spcBef>
        <a:buFont typeface="Arial" panose="020B0604020202020204" pitchFamily="34" charset="0"/>
        <a:buChar char="•"/>
        <a:defRPr sz="3413" kern="1200">
          <a:solidFill>
            <a:schemeClr val="tx1"/>
          </a:solidFill>
          <a:latin typeface="+mn-lt"/>
          <a:ea typeface="+mn-ea"/>
          <a:cs typeface="+mn-cs"/>
        </a:defRPr>
      </a:lvl2pPr>
      <a:lvl3pPr marL="1625306" indent="-325061" algn="l" defTabSz="1300244" rtl="0" eaLnBrk="1" latinLnBrk="0" hangingPunct="1">
        <a:lnSpc>
          <a:spcPct val="90000"/>
        </a:lnSpc>
        <a:spcBef>
          <a:spcPts val="711"/>
        </a:spcBef>
        <a:buFont typeface="Arial" panose="020B0604020202020204" pitchFamily="34" charset="0"/>
        <a:buChar char="•"/>
        <a:defRPr sz="2844" kern="1200">
          <a:solidFill>
            <a:schemeClr val="tx1"/>
          </a:solidFill>
          <a:latin typeface="+mn-lt"/>
          <a:ea typeface="+mn-ea"/>
          <a:cs typeface="+mn-cs"/>
        </a:defRPr>
      </a:lvl3pPr>
      <a:lvl4pPr marL="2275427"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4pPr>
      <a:lvl5pPr marL="2925550"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5pPr>
      <a:lvl6pPr marL="3575672"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5794"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5916"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038"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244" rtl="0" eaLnBrk="1" latinLnBrk="0" hangingPunct="1">
        <a:defRPr sz="2560" kern="1200">
          <a:solidFill>
            <a:schemeClr val="tx1"/>
          </a:solidFill>
          <a:latin typeface="+mn-lt"/>
          <a:ea typeface="+mn-ea"/>
          <a:cs typeface="+mn-cs"/>
        </a:defRPr>
      </a:lvl1pPr>
      <a:lvl2pPr marL="650122" algn="l" defTabSz="1300244" rtl="0" eaLnBrk="1" latinLnBrk="0" hangingPunct="1">
        <a:defRPr sz="2560" kern="1200">
          <a:solidFill>
            <a:schemeClr val="tx1"/>
          </a:solidFill>
          <a:latin typeface="+mn-lt"/>
          <a:ea typeface="+mn-ea"/>
          <a:cs typeface="+mn-cs"/>
        </a:defRPr>
      </a:lvl2pPr>
      <a:lvl3pPr marL="1300244" algn="l" defTabSz="1300244" rtl="0" eaLnBrk="1" latinLnBrk="0" hangingPunct="1">
        <a:defRPr sz="2560" kern="1200">
          <a:solidFill>
            <a:schemeClr val="tx1"/>
          </a:solidFill>
          <a:latin typeface="+mn-lt"/>
          <a:ea typeface="+mn-ea"/>
          <a:cs typeface="+mn-cs"/>
        </a:defRPr>
      </a:lvl3pPr>
      <a:lvl4pPr marL="1950366" algn="l" defTabSz="1300244" rtl="0" eaLnBrk="1" latinLnBrk="0" hangingPunct="1">
        <a:defRPr sz="2560" kern="1200">
          <a:solidFill>
            <a:schemeClr val="tx1"/>
          </a:solidFill>
          <a:latin typeface="+mn-lt"/>
          <a:ea typeface="+mn-ea"/>
          <a:cs typeface="+mn-cs"/>
        </a:defRPr>
      </a:lvl4pPr>
      <a:lvl5pPr marL="2600489" algn="l" defTabSz="1300244" rtl="0" eaLnBrk="1" latinLnBrk="0" hangingPunct="1">
        <a:defRPr sz="2560" kern="1200">
          <a:solidFill>
            <a:schemeClr val="tx1"/>
          </a:solidFill>
          <a:latin typeface="+mn-lt"/>
          <a:ea typeface="+mn-ea"/>
          <a:cs typeface="+mn-cs"/>
        </a:defRPr>
      </a:lvl5pPr>
      <a:lvl6pPr marL="3250611" algn="l" defTabSz="1300244" rtl="0" eaLnBrk="1" latinLnBrk="0" hangingPunct="1">
        <a:defRPr sz="2560" kern="1200">
          <a:solidFill>
            <a:schemeClr val="tx1"/>
          </a:solidFill>
          <a:latin typeface="+mn-lt"/>
          <a:ea typeface="+mn-ea"/>
          <a:cs typeface="+mn-cs"/>
        </a:defRPr>
      </a:lvl6pPr>
      <a:lvl7pPr marL="3900733" algn="l" defTabSz="1300244" rtl="0" eaLnBrk="1" latinLnBrk="0" hangingPunct="1">
        <a:defRPr sz="2560" kern="1200">
          <a:solidFill>
            <a:schemeClr val="tx1"/>
          </a:solidFill>
          <a:latin typeface="+mn-lt"/>
          <a:ea typeface="+mn-ea"/>
          <a:cs typeface="+mn-cs"/>
        </a:defRPr>
      </a:lvl7pPr>
      <a:lvl8pPr marL="4550855" algn="l" defTabSz="1300244" rtl="0" eaLnBrk="1" latinLnBrk="0" hangingPunct="1">
        <a:defRPr sz="2560" kern="1200">
          <a:solidFill>
            <a:schemeClr val="tx1"/>
          </a:solidFill>
          <a:latin typeface="+mn-lt"/>
          <a:ea typeface="+mn-ea"/>
          <a:cs typeface="+mn-cs"/>
        </a:defRPr>
      </a:lvl8pPr>
      <a:lvl9pPr marL="5200977" algn="l" defTabSz="1300244" rtl="0" eaLnBrk="1" latinLnBrk="0" hangingPunct="1">
        <a:defRPr sz="25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2" y="9339622"/>
            <a:ext cx="13003213" cy="412397"/>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00244" eaLnBrk="1" fontAlgn="auto" hangingPunct="1">
              <a:spcBef>
                <a:spcPts val="0"/>
              </a:spcBef>
              <a:spcAft>
                <a:spcPts val="0"/>
              </a:spcAft>
            </a:pPr>
            <a:endParaRPr lang="en-US" sz="2560">
              <a:solidFill>
                <a:prstClr val="white"/>
              </a:solidFill>
            </a:endParaRPr>
          </a:p>
        </p:txBody>
      </p:sp>
      <p:sp>
        <p:nvSpPr>
          <p:cNvPr id="2" name="Title Placeholder 1"/>
          <p:cNvSpPr>
            <a:spLocks noGrp="1"/>
          </p:cNvSpPr>
          <p:nvPr>
            <p:ph type="title"/>
          </p:nvPr>
        </p:nvSpPr>
        <p:spPr>
          <a:xfrm>
            <a:off x="893973" y="519207"/>
            <a:ext cx="11215271" cy="1884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93973" y="2596028"/>
            <a:ext cx="11215271" cy="6187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3972" y="9339622"/>
            <a:ext cx="2722324" cy="388093"/>
          </a:xfrm>
          <a:prstGeom prst="rect">
            <a:avLst/>
          </a:prstGeom>
        </p:spPr>
        <p:txBody>
          <a:bodyPr vert="horz" lIns="91440" tIns="45720" rIns="91440" bIns="45720" rtlCol="0" anchor="ctr"/>
          <a:lstStyle>
            <a:lvl1pPr algn="l">
              <a:defRPr sz="1351" b="0" i="0">
                <a:solidFill>
                  <a:schemeClr val="bg1"/>
                </a:solidFill>
                <a:latin typeface="Helvetica Neue" charset="0"/>
                <a:ea typeface="Helvetica Neue" charset="0"/>
                <a:cs typeface="Helvetica Neue" charset="0"/>
              </a:defRPr>
            </a:lvl1pPr>
          </a:lstStyle>
          <a:p>
            <a:pPr defTabSz="1300244" eaLnBrk="1" fontAlgn="auto" hangingPunct="1">
              <a:spcBef>
                <a:spcPts val="0"/>
              </a:spcBef>
              <a:spcAft>
                <a:spcPts val="0"/>
              </a:spcAft>
            </a:pPr>
            <a:fld id="{05F0F182-A738-D344-AD4C-0014E2FCF0E4}" type="datetimeFigureOut">
              <a:rPr lang="en-US" smtClean="0">
                <a:solidFill>
                  <a:prstClr val="white"/>
                </a:solidFill>
              </a:rPr>
              <a:pPr defTabSz="1300244" eaLnBrk="1" fontAlgn="auto" hangingPunct="1">
                <a:spcBef>
                  <a:spcPts val="0"/>
                </a:spcBef>
                <a:spcAft>
                  <a:spcPts val="0"/>
                </a:spcAft>
              </a:pPr>
              <a:t>9/30/2021</a:t>
            </a:fld>
            <a:endParaRPr lang="en-US" dirty="0">
              <a:solidFill>
                <a:prstClr val="white"/>
              </a:solidFill>
            </a:endParaRPr>
          </a:p>
        </p:txBody>
      </p:sp>
      <p:sp>
        <p:nvSpPr>
          <p:cNvPr id="6" name="Slide Number Placeholder 5"/>
          <p:cNvSpPr>
            <a:spLocks noGrp="1"/>
          </p:cNvSpPr>
          <p:nvPr>
            <p:ph type="sldNum" sz="quarter" idx="4"/>
          </p:nvPr>
        </p:nvSpPr>
        <p:spPr>
          <a:xfrm>
            <a:off x="3" y="9339622"/>
            <a:ext cx="893971" cy="399875"/>
          </a:xfrm>
          <a:prstGeom prst="rect">
            <a:avLst/>
          </a:prstGeom>
        </p:spPr>
        <p:txBody>
          <a:bodyPr vert="horz" lIns="91440" tIns="45720" rIns="91440" bIns="45720" rtlCol="0" anchor="ctr"/>
          <a:lstStyle>
            <a:lvl1pPr algn="r">
              <a:defRPr sz="1849" b="0" i="0">
                <a:solidFill>
                  <a:schemeClr val="bg1"/>
                </a:solidFill>
                <a:latin typeface="Helvetica" charset="0"/>
                <a:ea typeface="Helvetica" charset="0"/>
                <a:cs typeface="Helvetica" charset="0"/>
              </a:defRPr>
            </a:lvl1pPr>
          </a:lstStyle>
          <a:p>
            <a:pPr defTabSz="1300244" eaLnBrk="1" fontAlgn="auto" hangingPunct="1">
              <a:spcBef>
                <a:spcPts val="0"/>
              </a:spcBef>
              <a:spcAft>
                <a:spcPts val="0"/>
              </a:spcAft>
            </a:pPr>
            <a:fld id="{D0B5CDF8-54D5-6043-A52E-76818AC5EAB8}" type="slidenum">
              <a:rPr lang="en-US" smtClean="0">
                <a:solidFill>
                  <a:prstClr val="white"/>
                </a:solidFill>
              </a:rPr>
              <a:pPr defTabSz="1300244" eaLnBrk="1" fontAlgn="auto" hangingPunct="1">
                <a:spcBef>
                  <a:spcPts val="0"/>
                </a:spcBef>
                <a:spcAft>
                  <a:spcPts val="0"/>
                </a:spcAft>
              </a:pPr>
              <a:t>‹#›</a:t>
            </a:fld>
            <a:endParaRPr lang="en-US" dirty="0">
              <a:solidFill>
                <a:prstClr val="white"/>
              </a:solidFill>
            </a:endParaRP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968039" y="8655709"/>
            <a:ext cx="812478" cy="1096311"/>
          </a:xfrm>
          <a:prstGeom prst="rect">
            <a:avLst/>
          </a:prstGeom>
        </p:spPr>
      </p:pic>
    </p:spTree>
    <p:extLst>
      <p:ext uri="{BB962C8B-B14F-4D97-AF65-F5344CB8AC3E}">
        <p14:creationId xmlns:p14="http://schemas.microsoft.com/office/powerpoint/2010/main" val="197285241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1300244" rtl="0" eaLnBrk="1" latinLnBrk="0" hangingPunct="1">
        <a:lnSpc>
          <a:spcPct val="90000"/>
        </a:lnSpc>
        <a:spcBef>
          <a:spcPct val="0"/>
        </a:spcBef>
        <a:buNone/>
        <a:defRPr sz="6257" b="0" i="0" kern="1200">
          <a:solidFill>
            <a:schemeClr val="tx1"/>
          </a:solidFill>
          <a:latin typeface="Helvetica Neue Medium" charset="0"/>
          <a:ea typeface="Helvetica Neue Medium" charset="0"/>
          <a:cs typeface="Helvetica Neue Medium" charset="0"/>
        </a:defRPr>
      </a:lvl1pPr>
    </p:titleStyle>
    <p:bodyStyle>
      <a:lvl1pPr marL="325061" indent="-325061" algn="l" defTabSz="1300244" rtl="0" eaLnBrk="1" latinLnBrk="0" hangingPunct="1">
        <a:lnSpc>
          <a:spcPct val="90000"/>
        </a:lnSpc>
        <a:spcBef>
          <a:spcPts val="1422"/>
        </a:spcBef>
        <a:buFont typeface="Arial" panose="020B0604020202020204" pitchFamily="34" charset="0"/>
        <a:buChar char="•"/>
        <a:defRPr sz="3982" kern="1200">
          <a:solidFill>
            <a:schemeClr val="tx1"/>
          </a:solidFill>
          <a:latin typeface="Helvetica Neue" charset="0"/>
          <a:ea typeface="Helvetica Neue" charset="0"/>
          <a:cs typeface="Helvetica Neue" charset="0"/>
        </a:defRPr>
      </a:lvl1pPr>
      <a:lvl2pPr marL="975184" indent="-325061" algn="l" defTabSz="1300244" rtl="0" eaLnBrk="1" latinLnBrk="0" hangingPunct="1">
        <a:lnSpc>
          <a:spcPct val="90000"/>
        </a:lnSpc>
        <a:spcBef>
          <a:spcPts val="711"/>
        </a:spcBef>
        <a:buFont typeface="Arial" panose="020B0604020202020204" pitchFamily="34" charset="0"/>
        <a:buChar char="•"/>
        <a:defRPr sz="3413" kern="1200">
          <a:solidFill>
            <a:schemeClr val="tx1"/>
          </a:solidFill>
          <a:latin typeface="Helvetica Neue" charset="0"/>
          <a:ea typeface="Helvetica Neue" charset="0"/>
          <a:cs typeface="Helvetica Neue" charset="0"/>
        </a:defRPr>
      </a:lvl2pPr>
      <a:lvl3pPr marL="1625306" indent="-325061" algn="l" defTabSz="1300244" rtl="0" eaLnBrk="1" latinLnBrk="0" hangingPunct="1">
        <a:lnSpc>
          <a:spcPct val="90000"/>
        </a:lnSpc>
        <a:spcBef>
          <a:spcPts val="711"/>
        </a:spcBef>
        <a:buFont typeface="Arial" panose="020B0604020202020204" pitchFamily="34" charset="0"/>
        <a:buChar char="•"/>
        <a:defRPr sz="2844" kern="1200">
          <a:solidFill>
            <a:schemeClr val="tx1"/>
          </a:solidFill>
          <a:latin typeface="Helvetica Neue" charset="0"/>
          <a:ea typeface="Helvetica Neue" charset="0"/>
          <a:cs typeface="Helvetica Neue" charset="0"/>
        </a:defRPr>
      </a:lvl3pPr>
      <a:lvl4pPr marL="2275427"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Helvetica Neue" charset="0"/>
          <a:ea typeface="Helvetica Neue" charset="0"/>
          <a:cs typeface="Helvetica Neue" charset="0"/>
        </a:defRPr>
      </a:lvl4pPr>
      <a:lvl5pPr marL="2925550"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Helvetica Neue" charset="0"/>
          <a:ea typeface="Helvetica Neue" charset="0"/>
          <a:cs typeface="Helvetica Neue" charset="0"/>
        </a:defRPr>
      </a:lvl5pPr>
      <a:lvl6pPr marL="3575672"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5794"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5916"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038"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244" rtl="0" eaLnBrk="1" latinLnBrk="0" hangingPunct="1">
        <a:defRPr sz="2560" kern="1200">
          <a:solidFill>
            <a:schemeClr val="tx1"/>
          </a:solidFill>
          <a:latin typeface="+mn-lt"/>
          <a:ea typeface="+mn-ea"/>
          <a:cs typeface="+mn-cs"/>
        </a:defRPr>
      </a:lvl1pPr>
      <a:lvl2pPr marL="650122" algn="l" defTabSz="1300244" rtl="0" eaLnBrk="1" latinLnBrk="0" hangingPunct="1">
        <a:defRPr sz="2560" kern="1200">
          <a:solidFill>
            <a:schemeClr val="tx1"/>
          </a:solidFill>
          <a:latin typeface="+mn-lt"/>
          <a:ea typeface="+mn-ea"/>
          <a:cs typeface="+mn-cs"/>
        </a:defRPr>
      </a:lvl2pPr>
      <a:lvl3pPr marL="1300244" algn="l" defTabSz="1300244" rtl="0" eaLnBrk="1" latinLnBrk="0" hangingPunct="1">
        <a:defRPr sz="2560" kern="1200">
          <a:solidFill>
            <a:schemeClr val="tx1"/>
          </a:solidFill>
          <a:latin typeface="+mn-lt"/>
          <a:ea typeface="+mn-ea"/>
          <a:cs typeface="+mn-cs"/>
        </a:defRPr>
      </a:lvl3pPr>
      <a:lvl4pPr marL="1950366" algn="l" defTabSz="1300244" rtl="0" eaLnBrk="1" latinLnBrk="0" hangingPunct="1">
        <a:defRPr sz="2560" kern="1200">
          <a:solidFill>
            <a:schemeClr val="tx1"/>
          </a:solidFill>
          <a:latin typeface="+mn-lt"/>
          <a:ea typeface="+mn-ea"/>
          <a:cs typeface="+mn-cs"/>
        </a:defRPr>
      </a:lvl4pPr>
      <a:lvl5pPr marL="2600489" algn="l" defTabSz="1300244" rtl="0" eaLnBrk="1" latinLnBrk="0" hangingPunct="1">
        <a:defRPr sz="2560" kern="1200">
          <a:solidFill>
            <a:schemeClr val="tx1"/>
          </a:solidFill>
          <a:latin typeface="+mn-lt"/>
          <a:ea typeface="+mn-ea"/>
          <a:cs typeface="+mn-cs"/>
        </a:defRPr>
      </a:lvl5pPr>
      <a:lvl6pPr marL="3250611" algn="l" defTabSz="1300244" rtl="0" eaLnBrk="1" latinLnBrk="0" hangingPunct="1">
        <a:defRPr sz="2560" kern="1200">
          <a:solidFill>
            <a:schemeClr val="tx1"/>
          </a:solidFill>
          <a:latin typeface="+mn-lt"/>
          <a:ea typeface="+mn-ea"/>
          <a:cs typeface="+mn-cs"/>
        </a:defRPr>
      </a:lvl6pPr>
      <a:lvl7pPr marL="3900733" algn="l" defTabSz="1300244" rtl="0" eaLnBrk="1" latinLnBrk="0" hangingPunct="1">
        <a:defRPr sz="2560" kern="1200">
          <a:solidFill>
            <a:schemeClr val="tx1"/>
          </a:solidFill>
          <a:latin typeface="+mn-lt"/>
          <a:ea typeface="+mn-ea"/>
          <a:cs typeface="+mn-cs"/>
        </a:defRPr>
      </a:lvl7pPr>
      <a:lvl8pPr marL="4550855" algn="l" defTabSz="1300244" rtl="0" eaLnBrk="1" latinLnBrk="0" hangingPunct="1">
        <a:defRPr sz="2560" kern="1200">
          <a:solidFill>
            <a:schemeClr val="tx1"/>
          </a:solidFill>
          <a:latin typeface="+mn-lt"/>
          <a:ea typeface="+mn-ea"/>
          <a:cs typeface="+mn-cs"/>
        </a:defRPr>
      </a:lvl8pPr>
      <a:lvl9pPr marL="5200977" algn="l" defTabSz="1300244" rtl="0" eaLnBrk="1" latinLnBrk="0" hangingPunct="1">
        <a:defRPr sz="256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2" y="9339622"/>
            <a:ext cx="13003213" cy="412397"/>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00244" eaLnBrk="1" fontAlgn="auto" hangingPunct="1">
              <a:spcBef>
                <a:spcPts val="0"/>
              </a:spcBef>
              <a:spcAft>
                <a:spcPts val="0"/>
              </a:spcAft>
            </a:pPr>
            <a:endParaRPr lang="en-US" sz="2560">
              <a:solidFill>
                <a:prstClr val="white"/>
              </a:solidFill>
            </a:endParaRPr>
          </a:p>
        </p:txBody>
      </p:sp>
      <p:sp>
        <p:nvSpPr>
          <p:cNvPr id="2" name="Title Placeholder 1"/>
          <p:cNvSpPr>
            <a:spLocks noGrp="1"/>
          </p:cNvSpPr>
          <p:nvPr>
            <p:ph type="title"/>
          </p:nvPr>
        </p:nvSpPr>
        <p:spPr>
          <a:xfrm>
            <a:off x="893973" y="519207"/>
            <a:ext cx="11215271" cy="1884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93973" y="2596028"/>
            <a:ext cx="11215271" cy="6187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3972" y="9339622"/>
            <a:ext cx="2722324" cy="388093"/>
          </a:xfrm>
          <a:prstGeom prst="rect">
            <a:avLst/>
          </a:prstGeom>
        </p:spPr>
        <p:txBody>
          <a:bodyPr vert="horz" lIns="91440" tIns="45720" rIns="91440" bIns="45720" rtlCol="0" anchor="ctr"/>
          <a:lstStyle>
            <a:lvl1pPr algn="l">
              <a:defRPr sz="1351" b="0" i="0">
                <a:solidFill>
                  <a:schemeClr val="bg1"/>
                </a:solidFill>
                <a:latin typeface="Helvetica Neue" charset="0"/>
                <a:ea typeface="Helvetica Neue" charset="0"/>
                <a:cs typeface="Helvetica Neue" charset="0"/>
              </a:defRPr>
            </a:lvl1pPr>
          </a:lstStyle>
          <a:p>
            <a:pPr defTabSz="1300244" eaLnBrk="1" fontAlgn="auto" hangingPunct="1">
              <a:spcBef>
                <a:spcPts val="0"/>
              </a:spcBef>
              <a:spcAft>
                <a:spcPts val="0"/>
              </a:spcAft>
            </a:pPr>
            <a:fld id="{05F0F182-A738-D344-AD4C-0014E2FCF0E4}" type="datetimeFigureOut">
              <a:rPr lang="en-US" smtClean="0">
                <a:solidFill>
                  <a:prstClr val="white"/>
                </a:solidFill>
              </a:rPr>
              <a:pPr defTabSz="1300244" eaLnBrk="1" fontAlgn="auto" hangingPunct="1">
                <a:spcBef>
                  <a:spcPts val="0"/>
                </a:spcBef>
                <a:spcAft>
                  <a:spcPts val="0"/>
                </a:spcAft>
              </a:pPr>
              <a:t>9/30/2021</a:t>
            </a:fld>
            <a:endParaRPr lang="en-US" dirty="0">
              <a:solidFill>
                <a:prstClr val="white"/>
              </a:solidFill>
            </a:endParaRPr>
          </a:p>
        </p:txBody>
      </p:sp>
      <p:sp>
        <p:nvSpPr>
          <p:cNvPr id="6" name="Slide Number Placeholder 5"/>
          <p:cNvSpPr>
            <a:spLocks noGrp="1"/>
          </p:cNvSpPr>
          <p:nvPr>
            <p:ph type="sldNum" sz="quarter" idx="4"/>
          </p:nvPr>
        </p:nvSpPr>
        <p:spPr>
          <a:xfrm>
            <a:off x="3" y="9339622"/>
            <a:ext cx="893971" cy="399875"/>
          </a:xfrm>
          <a:prstGeom prst="rect">
            <a:avLst/>
          </a:prstGeom>
        </p:spPr>
        <p:txBody>
          <a:bodyPr vert="horz" lIns="91440" tIns="45720" rIns="91440" bIns="45720" rtlCol="0" anchor="ctr"/>
          <a:lstStyle>
            <a:lvl1pPr algn="r">
              <a:defRPr sz="1849" b="0" i="0">
                <a:solidFill>
                  <a:schemeClr val="bg1"/>
                </a:solidFill>
                <a:latin typeface="Helvetica" charset="0"/>
                <a:ea typeface="Helvetica" charset="0"/>
                <a:cs typeface="Helvetica" charset="0"/>
              </a:defRPr>
            </a:lvl1pPr>
          </a:lstStyle>
          <a:p>
            <a:pPr defTabSz="1300244" eaLnBrk="1" fontAlgn="auto" hangingPunct="1">
              <a:spcBef>
                <a:spcPts val="0"/>
              </a:spcBef>
              <a:spcAft>
                <a:spcPts val="0"/>
              </a:spcAft>
            </a:pPr>
            <a:fld id="{D0B5CDF8-54D5-6043-A52E-76818AC5EAB8}" type="slidenum">
              <a:rPr lang="en-US" smtClean="0">
                <a:solidFill>
                  <a:prstClr val="white"/>
                </a:solidFill>
              </a:rPr>
              <a:pPr defTabSz="1300244" eaLnBrk="1" fontAlgn="auto" hangingPunct="1">
                <a:spcBef>
                  <a:spcPts val="0"/>
                </a:spcBef>
                <a:spcAft>
                  <a:spcPts val="0"/>
                </a:spcAft>
              </a:pPr>
              <a:t>‹#›</a:t>
            </a:fld>
            <a:endParaRPr lang="en-US" dirty="0">
              <a:solidFill>
                <a:prstClr val="white"/>
              </a:solidFill>
            </a:endParaRP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968039" y="8655709"/>
            <a:ext cx="812478" cy="1096311"/>
          </a:xfrm>
          <a:prstGeom prst="rect">
            <a:avLst/>
          </a:prstGeom>
        </p:spPr>
      </p:pic>
    </p:spTree>
    <p:extLst>
      <p:ext uri="{BB962C8B-B14F-4D97-AF65-F5344CB8AC3E}">
        <p14:creationId xmlns:p14="http://schemas.microsoft.com/office/powerpoint/2010/main" val="1490875727"/>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1300244" rtl="0" eaLnBrk="1" latinLnBrk="0" hangingPunct="1">
        <a:lnSpc>
          <a:spcPct val="90000"/>
        </a:lnSpc>
        <a:spcBef>
          <a:spcPct val="0"/>
        </a:spcBef>
        <a:buNone/>
        <a:defRPr sz="6257" b="0" i="0" kern="1200">
          <a:solidFill>
            <a:schemeClr val="tx1"/>
          </a:solidFill>
          <a:latin typeface="Helvetica Neue Medium" charset="0"/>
          <a:ea typeface="Helvetica Neue Medium" charset="0"/>
          <a:cs typeface="Helvetica Neue Medium" charset="0"/>
        </a:defRPr>
      </a:lvl1pPr>
    </p:titleStyle>
    <p:bodyStyle>
      <a:lvl1pPr marL="325061" indent="-325061" algn="l" defTabSz="1300244" rtl="0" eaLnBrk="1" latinLnBrk="0" hangingPunct="1">
        <a:lnSpc>
          <a:spcPct val="90000"/>
        </a:lnSpc>
        <a:spcBef>
          <a:spcPts val="1422"/>
        </a:spcBef>
        <a:buFont typeface="Arial" panose="020B0604020202020204" pitchFamily="34" charset="0"/>
        <a:buChar char="•"/>
        <a:defRPr sz="3982" kern="1200">
          <a:solidFill>
            <a:schemeClr val="tx1"/>
          </a:solidFill>
          <a:latin typeface="Helvetica Neue" charset="0"/>
          <a:ea typeface="Helvetica Neue" charset="0"/>
          <a:cs typeface="Helvetica Neue" charset="0"/>
        </a:defRPr>
      </a:lvl1pPr>
      <a:lvl2pPr marL="975184" indent="-325061" algn="l" defTabSz="1300244" rtl="0" eaLnBrk="1" latinLnBrk="0" hangingPunct="1">
        <a:lnSpc>
          <a:spcPct val="90000"/>
        </a:lnSpc>
        <a:spcBef>
          <a:spcPts val="711"/>
        </a:spcBef>
        <a:buFont typeface="Arial" panose="020B0604020202020204" pitchFamily="34" charset="0"/>
        <a:buChar char="•"/>
        <a:defRPr sz="3413" kern="1200">
          <a:solidFill>
            <a:schemeClr val="tx1"/>
          </a:solidFill>
          <a:latin typeface="Helvetica Neue" charset="0"/>
          <a:ea typeface="Helvetica Neue" charset="0"/>
          <a:cs typeface="Helvetica Neue" charset="0"/>
        </a:defRPr>
      </a:lvl2pPr>
      <a:lvl3pPr marL="1625306" indent="-325061" algn="l" defTabSz="1300244" rtl="0" eaLnBrk="1" latinLnBrk="0" hangingPunct="1">
        <a:lnSpc>
          <a:spcPct val="90000"/>
        </a:lnSpc>
        <a:spcBef>
          <a:spcPts val="711"/>
        </a:spcBef>
        <a:buFont typeface="Arial" panose="020B0604020202020204" pitchFamily="34" charset="0"/>
        <a:buChar char="•"/>
        <a:defRPr sz="2844" kern="1200">
          <a:solidFill>
            <a:schemeClr val="tx1"/>
          </a:solidFill>
          <a:latin typeface="Helvetica Neue" charset="0"/>
          <a:ea typeface="Helvetica Neue" charset="0"/>
          <a:cs typeface="Helvetica Neue" charset="0"/>
        </a:defRPr>
      </a:lvl3pPr>
      <a:lvl4pPr marL="2275427"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Helvetica Neue" charset="0"/>
          <a:ea typeface="Helvetica Neue" charset="0"/>
          <a:cs typeface="Helvetica Neue" charset="0"/>
        </a:defRPr>
      </a:lvl4pPr>
      <a:lvl5pPr marL="2925550"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Helvetica Neue" charset="0"/>
          <a:ea typeface="Helvetica Neue" charset="0"/>
          <a:cs typeface="Helvetica Neue" charset="0"/>
        </a:defRPr>
      </a:lvl5pPr>
      <a:lvl6pPr marL="3575672"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5794"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5916"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038"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244" rtl="0" eaLnBrk="1" latinLnBrk="0" hangingPunct="1">
        <a:defRPr sz="2560" kern="1200">
          <a:solidFill>
            <a:schemeClr val="tx1"/>
          </a:solidFill>
          <a:latin typeface="+mn-lt"/>
          <a:ea typeface="+mn-ea"/>
          <a:cs typeface="+mn-cs"/>
        </a:defRPr>
      </a:lvl1pPr>
      <a:lvl2pPr marL="650122" algn="l" defTabSz="1300244" rtl="0" eaLnBrk="1" latinLnBrk="0" hangingPunct="1">
        <a:defRPr sz="2560" kern="1200">
          <a:solidFill>
            <a:schemeClr val="tx1"/>
          </a:solidFill>
          <a:latin typeface="+mn-lt"/>
          <a:ea typeface="+mn-ea"/>
          <a:cs typeface="+mn-cs"/>
        </a:defRPr>
      </a:lvl2pPr>
      <a:lvl3pPr marL="1300244" algn="l" defTabSz="1300244" rtl="0" eaLnBrk="1" latinLnBrk="0" hangingPunct="1">
        <a:defRPr sz="2560" kern="1200">
          <a:solidFill>
            <a:schemeClr val="tx1"/>
          </a:solidFill>
          <a:latin typeface="+mn-lt"/>
          <a:ea typeface="+mn-ea"/>
          <a:cs typeface="+mn-cs"/>
        </a:defRPr>
      </a:lvl3pPr>
      <a:lvl4pPr marL="1950366" algn="l" defTabSz="1300244" rtl="0" eaLnBrk="1" latinLnBrk="0" hangingPunct="1">
        <a:defRPr sz="2560" kern="1200">
          <a:solidFill>
            <a:schemeClr val="tx1"/>
          </a:solidFill>
          <a:latin typeface="+mn-lt"/>
          <a:ea typeface="+mn-ea"/>
          <a:cs typeface="+mn-cs"/>
        </a:defRPr>
      </a:lvl4pPr>
      <a:lvl5pPr marL="2600489" algn="l" defTabSz="1300244" rtl="0" eaLnBrk="1" latinLnBrk="0" hangingPunct="1">
        <a:defRPr sz="2560" kern="1200">
          <a:solidFill>
            <a:schemeClr val="tx1"/>
          </a:solidFill>
          <a:latin typeface="+mn-lt"/>
          <a:ea typeface="+mn-ea"/>
          <a:cs typeface="+mn-cs"/>
        </a:defRPr>
      </a:lvl5pPr>
      <a:lvl6pPr marL="3250611" algn="l" defTabSz="1300244" rtl="0" eaLnBrk="1" latinLnBrk="0" hangingPunct="1">
        <a:defRPr sz="2560" kern="1200">
          <a:solidFill>
            <a:schemeClr val="tx1"/>
          </a:solidFill>
          <a:latin typeface="+mn-lt"/>
          <a:ea typeface="+mn-ea"/>
          <a:cs typeface="+mn-cs"/>
        </a:defRPr>
      </a:lvl6pPr>
      <a:lvl7pPr marL="3900733" algn="l" defTabSz="1300244" rtl="0" eaLnBrk="1" latinLnBrk="0" hangingPunct="1">
        <a:defRPr sz="2560" kern="1200">
          <a:solidFill>
            <a:schemeClr val="tx1"/>
          </a:solidFill>
          <a:latin typeface="+mn-lt"/>
          <a:ea typeface="+mn-ea"/>
          <a:cs typeface="+mn-cs"/>
        </a:defRPr>
      </a:lvl7pPr>
      <a:lvl8pPr marL="4550855" algn="l" defTabSz="1300244" rtl="0" eaLnBrk="1" latinLnBrk="0" hangingPunct="1">
        <a:defRPr sz="2560" kern="1200">
          <a:solidFill>
            <a:schemeClr val="tx1"/>
          </a:solidFill>
          <a:latin typeface="+mn-lt"/>
          <a:ea typeface="+mn-ea"/>
          <a:cs typeface="+mn-cs"/>
        </a:defRPr>
      </a:lvl8pPr>
      <a:lvl9pPr marL="5200977" algn="l" defTabSz="1300244" rtl="0" eaLnBrk="1" latinLnBrk="0" hangingPunct="1">
        <a:defRPr sz="256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2" y="9339622"/>
            <a:ext cx="13003213" cy="412397"/>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00244" eaLnBrk="1" fontAlgn="auto" hangingPunct="1">
              <a:spcBef>
                <a:spcPts val="0"/>
              </a:spcBef>
              <a:spcAft>
                <a:spcPts val="0"/>
              </a:spcAft>
            </a:pPr>
            <a:endParaRPr lang="en-US" sz="2560">
              <a:solidFill>
                <a:prstClr val="white"/>
              </a:solidFill>
            </a:endParaRPr>
          </a:p>
        </p:txBody>
      </p:sp>
      <p:sp>
        <p:nvSpPr>
          <p:cNvPr id="2" name="Title Placeholder 1"/>
          <p:cNvSpPr>
            <a:spLocks noGrp="1"/>
          </p:cNvSpPr>
          <p:nvPr>
            <p:ph type="title"/>
          </p:nvPr>
        </p:nvSpPr>
        <p:spPr>
          <a:xfrm>
            <a:off x="893973" y="519207"/>
            <a:ext cx="11215271" cy="1884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93973" y="2596028"/>
            <a:ext cx="11215271" cy="6187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3972" y="9339622"/>
            <a:ext cx="2722324" cy="388093"/>
          </a:xfrm>
          <a:prstGeom prst="rect">
            <a:avLst/>
          </a:prstGeom>
        </p:spPr>
        <p:txBody>
          <a:bodyPr vert="horz" lIns="91440" tIns="45720" rIns="91440" bIns="45720" rtlCol="0" anchor="ctr"/>
          <a:lstStyle>
            <a:lvl1pPr algn="l">
              <a:defRPr sz="1351" b="0" i="0">
                <a:solidFill>
                  <a:schemeClr val="bg1"/>
                </a:solidFill>
                <a:latin typeface="Helvetica Neue" charset="0"/>
                <a:ea typeface="Helvetica Neue" charset="0"/>
                <a:cs typeface="Helvetica Neue" charset="0"/>
              </a:defRPr>
            </a:lvl1pPr>
          </a:lstStyle>
          <a:p>
            <a:pPr defTabSz="1300244" eaLnBrk="1" fontAlgn="auto" hangingPunct="1">
              <a:spcBef>
                <a:spcPts val="0"/>
              </a:spcBef>
              <a:spcAft>
                <a:spcPts val="0"/>
              </a:spcAft>
            </a:pPr>
            <a:fld id="{05F0F182-A738-D344-AD4C-0014E2FCF0E4}" type="datetimeFigureOut">
              <a:rPr lang="en-US" smtClean="0">
                <a:solidFill>
                  <a:prstClr val="white"/>
                </a:solidFill>
              </a:rPr>
              <a:pPr defTabSz="1300244" eaLnBrk="1" fontAlgn="auto" hangingPunct="1">
                <a:spcBef>
                  <a:spcPts val="0"/>
                </a:spcBef>
                <a:spcAft>
                  <a:spcPts val="0"/>
                </a:spcAft>
              </a:pPr>
              <a:t>9/30/2021</a:t>
            </a:fld>
            <a:endParaRPr lang="en-US" dirty="0">
              <a:solidFill>
                <a:prstClr val="white"/>
              </a:solidFill>
            </a:endParaRPr>
          </a:p>
        </p:txBody>
      </p:sp>
      <p:sp>
        <p:nvSpPr>
          <p:cNvPr id="6" name="Slide Number Placeholder 5"/>
          <p:cNvSpPr>
            <a:spLocks noGrp="1"/>
          </p:cNvSpPr>
          <p:nvPr>
            <p:ph type="sldNum" sz="quarter" idx="4"/>
          </p:nvPr>
        </p:nvSpPr>
        <p:spPr>
          <a:xfrm>
            <a:off x="3" y="9339622"/>
            <a:ext cx="893971" cy="399875"/>
          </a:xfrm>
          <a:prstGeom prst="rect">
            <a:avLst/>
          </a:prstGeom>
        </p:spPr>
        <p:txBody>
          <a:bodyPr vert="horz" lIns="91440" tIns="45720" rIns="91440" bIns="45720" rtlCol="0" anchor="ctr"/>
          <a:lstStyle>
            <a:lvl1pPr algn="r">
              <a:defRPr sz="1849" b="0" i="0">
                <a:solidFill>
                  <a:schemeClr val="bg1"/>
                </a:solidFill>
                <a:latin typeface="Helvetica" charset="0"/>
                <a:ea typeface="Helvetica" charset="0"/>
                <a:cs typeface="Helvetica" charset="0"/>
              </a:defRPr>
            </a:lvl1pPr>
          </a:lstStyle>
          <a:p>
            <a:pPr defTabSz="1300244" eaLnBrk="1" fontAlgn="auto" hangingPunct="1">
              <a:spcBef>
                <a:spcPts val="0"/>
              </a:spcBef>
              <a:spcAft>
                <a:spcPts val="0"/>
              </a:spcAft>
            </a:pPr>
            <a:fld id="{D0B5CDF8-54D5-6043-A52E-76818AC5EAB8}" type="slidenum">
              <a:rPr lang="en-US" smtClean="0">
                <a:solidFill>
                  <a:prstClr val="white"/>
                </a:solidFill>
              </a:rPr>
              <a:pPr defTabSz="1300244" eaLnBrk="1" fontAlgn="auto" hangingPunct="1">
                <a:spcBef>
                  <a:spcPts val="0"/>
                </a:spcBef>
                <a:spcAft>
                  <a:spcPts val="0"/>
                </a:spcAft>
              </a:pPr>
              <a:t>‹#›</a:t>
            </a:fld>
            <a:endParaRPr lang="en-US" dirty="0">
              <a:solidFill>
                <a:prstClr val="white"/>
              </a:solidFill>
            </a:endParaRP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968039" y="8655709"/>
            <a:ext cx="812478" cy="1096311"/>
          </a:xfrm>
          <a:prstGeom prst="rect">
            <a:avLst/>
          </a:prstGeom>
        </p:spPr>
      </p:pic>
    </p:spTree>
    <p:extLst>
      <p:ext uri="{BB962C8B-B14F-4D97-AF65-F5344CB8AC3E}">
        <p14:creationId xmlns:p14="http://schemas.microsoft.com/office/powerpoint/2010/main" val="1192227141"/>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1300244" rtl="0" eaLnBrk="1" latinLnBrk="0" hangingPunct="1">
        <a:lnSpc>
          <a:spcPct val="90000"/>
        </a:lnSpc>
        <a:spcBef>
          <a:spcPct val="0"/>
        </a:spcBef>
        <a:buNone/>
        <a:defRPr sz="6257" b="0" i="0" kern="1200">
          <a:solidFill>
            <a:schemeClr val="tx1"/>
          </a:solidFill>
          <a:latin typeface="Helvetica Neue Medium" charset="0"/>
          <a:ea typeface="Helvetica Neue Medium" charset="0"/>
          <a:cs typeface="Helvetica Neue Medium" charset="0"/>
        </a:defRPr>
      </a:lvl1pPr>
    </p:titleStyle>
    <p:bodyStyle>
      <a:lvl1pPr marL="325061" indent="-325061" algn="l" defTabSz="1300244" rtl="0" eaLnBrk="1" latinLnBrk="0" hangingPunct="1">
        <a:lnSpc>
          <a:spcPct val="90000"/>
        </a:lnSpc>
        <a:spcBef>
          <a:spcPts val="1422"/>
        </a:spcBef>
        <a:buFont typeface="Arial" panose="020B0604020202020204" pitchFamily="34" charset="0"/>
        <a:buChar char="•"/>
        <a:defRPr sz="3982" kern="1200">
          <a:solidFill>
            <a:schemeClr val="tx1"/>
          </a:solidFill>
          <a:latin typeface="Helvetica Neue" charset="0"/>
          <a:ea typeface="Helvetica Neue" charset="0"/>
          <a:cs typeface="Helvetica Neue" charset="0"/>
        </a:defRPr>
      </a:lvl1pPr>
      <a:lvl2pPr marL="975184" indent="-325061" algn="l" defTabSz="1300244" rtl="0" eaLnBrk="1" latinLnBrk="0" hangingPunct="1">
        <a:lnSpc>
          <a:spcPct val="90000"/>
        </a:lnSpc>
        <a:spcBef>
          <a:spcPts val="711"/>
        </a:spcBef>
        <a:buFont typeface="Arial" panose="020B0604020202020204" pitchFamily="34" charset="0"/>
        <a:buChar char="•"/>
        <a:defRPr sz="3413" kern="1200">
          <a:solidFill>
            <a:schemeClr val="tx1"/>
          </a:solidFill>
          <a:latin typeface="Helvetica Neue" charset="0"/>
          <a:ea typeface="Helvetica Neue" charset="0"/>
          <a:cs typeface="Helvetica Neue" charset="0"/>
        </a:defRPr>
      </a:lvl2pPr>
      <a:lvl3pPr marL="1625306" indent="-325061" algn="l" defTabSz="1300244" rtl="0" eaLnBrk="1" latinLnBrk="0" hangingPunct="1">
        <a:lnSpc>
          <a:spcPct val="90000"/>
        </a:lnSpc>
        <a:spcBef>
          <a:spcPts val="711"/>
        </a:spcBef>
        <a:buFont typeface="Arial" panose="020B0604020202020204" pitchFamily="34" charset="0"/>
        <a:buChar char="•"/>
        <a:defRPr sz="2844" kern="1200">
          <a:solidFill>
            <a:schemeClr val="tx1"/>
          </a:solidFill>
          <a:latin typeface="Helvetica Neue" charset="0"/>
          <a:ea typeface="Helvetica Neue" charset="0"/>
          <a:cs typeface="Helvetica Neue" charset="0"/>
        </a:defRPr>
      </a:lvl3pPr>
      <a:lvl4pPr marL="2275427"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Helvetica Neue" charset="0"/>
          <a:ea typeface="Helvetica Neue" charset="0"/>
          <a:cs typeface="Helvetica Neue" charset="0"/>
        </a:defRPr>
      </a:lvl4pPr>
      <a:lvl5pPr marL="2925550"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Helvetica Neue" charset="0"/>
          <a:ea typeface="Helvetica Neue" charset="0"/>
          <a:cs typeface="Helvetica Neue" charset="0"/>
        </a:defRPr>
      </a:lvl5pPr>
      <a:lvl6pPr marL="3575672"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5794"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5916"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038"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244" rtl="0" eaLnBrk="1" latinLnBrk="0" hangingPunct="1">
        <a:defRPr sz="2560" kern="1200">
          <a:solidFill>
            <a:schemeClr val="tx1"/>
          </a:solidFill>
          <a:latin typeface="+mn-lt"/>
          <a:ea typeface="+mn-ea"/>
          <a:cs typeface="+mn-cs"/>
        </a:defRPr>
      </a:lvl1pPr>
      <a:lvl2pPr marL="650122" algn="l" defTabSz="1300244" rtl="0" eaLnBrk="1" latinLnBrk="0" hangingPunct="1">
        <a:defRPr sz="2560" kern="1200">
          <a:solidFill>
            <a:schemeClr val="tx1"/>
          </a:solidFill>
          <a:latin typeface="+mn-lt"/>
          <a:ea typeface="+mn-ea"/>
          <a:cs typeface="+mn-cs"/>
        </a:defRPr>
      </a:lvl2pPr>
      <a:lvl3pPr marL="1300244" algn="l" defTabSz="1300244" rtl="0" eaLnBrk="1" latinLnBrk="0" hangingPunct="1">
        <a:defRPr sz="2560" kern="1200">
          <a:solidFill>
            <a:schemeClr val="tx1"/>
          </a:solidFill>
          <a:latin typeface="+mn-lt"/>
          <a:ea typeface="+mn-ea"/>
          <a:cs typeface="+mn-cs"/>
        </a:defRPr>
      </a:lvl3pPr>
      <a:lvl4pPr marL="1950366" algn="l" defTabSz="1300244" rtl="0" eaLnBrk="1" latinLnBrk="0" hangingPunct="1">
        <a:defRPr sz="2560" kern="1200">
          <a:solidFill>
            <a:schemeClr val="tx1"/>
          </a:solidFill>
          <a:latin typeface="+mn-lt"/>
          <a:ea typeface="+mn-ea"/>
          <a:cs typeface="+mn-cs"/>
        </a:defRPr>
      </a:lvl4pPr>
      <a:lvl5pPr marL="2600489" algn="l" defTabSz="1300244" rtl="0" eaLnBrk="1" latinLnBrk="0" hangingPunct="1">
        <a:defRPr sz="2560" kern="1200">
          <a:solidFill>
            <a:schemeClr val="tx1"/>
          </a:solidFill>
          <a:latin typeface="+mn-lt"/>
          <a:ea typeface="+mn-ea"/>
          <a:cs typeface="+mn-cs"/>
        </a:defRPr>
      </a:lvl5pPr>
      <a:lvl6pPr marL="3250611" algn="l" defTabSz="1300244" rtl="0" eaLnBrk="1" latinLnBrk="0" hangingPunct="1">
        <a:defRPr sz="2560" kern="1200">
          <a:solidFill>
            <a:schemeClr val="tx1"/>
          </a:solidFill>
          <a:latin typeface="+mn-lt"/>
          <a:ea typeface="+mn-ea"/>
          <a:cs typeface="+mn-cs"/>
        </a:defRPr>
      </a:lvl6pPr>
      <a:lvl7pPr marL="3900733" algn="l" defTabSz="1300244" rtl="0" eaLnBrk="1" latinLnBrk="0" hangingPunct="1">
        <a:defRPr sz="2560" kern="1200">
          <a:solidFill>
            <a:schemeClr val="tx1"/>
          </a:solidFill>
          <a:latin typeface="+mn-lt"/>
          <a:ea typeface="+mn-ea"/>
          <a:cs typeface="+mn-cs"/>
        </a:defRPr>
      </a:lvl7pPr>
      <a:lvl8pPr marL="4550855" algn="l" defTabSz="1300244" rtl="0" eaLnBrk="1" latinLnBrk="0" hangingPunct="1">
        <a:defRPr sz="2560" kern="1200">
          <a:solidFill>
            <a:schemeClr val="tx1"/>
          </a:solidFill>
          <a:latin typeface="+mn-lt"/>
          <a:ea typeface="+mn-ea"/>
          <a:cs typeface="+mn-cs"/>
        </a:defRPr>
      </a:lvl8pPr>
      <a:lvl9pPr marL="5200977" algn="l" defTabSz="1300244" rtl="0" eaLnBrk="1" latinLnBrk="0" hangingPunct="1">
        <a:defRPr sz="256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2" y="9339622"/>
            <a:ext cx="13003213" cy="412397"/>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00244" eaLnBrk="1" fontAlgn="auto" hangingPunct="1">
              <a:spcBef>
                <a:spcPts val="0"/>
              </a:spcBef>
              <a:spcAft>
                <a:spcPts val="0"/>
              </a:spcAft>
            </a:pPr>
            <a:endParaRPr lang="en-US" sz="2560">
              <a:solidFill>
                <a:prstClr val="white"/>
              </a:solidFill>
            </a:endParaRPr>
          </a:p>
        </p:txBody>
      </p:sp>
      <p:sp>
        <p:nvSpPr>
          <p:cNvPr id="2" name="Title Placeholder 1"/>
          <p:cNvSpPr>
            <a:spLocks noGrp="1"/>
          </p:cNvSpPr>
          <p:nvPr>
            <p:ph type="title"/>
          </p:nvPr>
        </p:nvSpPr>
        <p:spPr>
          <a:xfrm>
            <a:off x="893973" y="519207"/>
            <a:ext cx="11215271" cy="1884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93973" y="2596028"/>
            <a:ext cx="11215271" cy="6187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3972" y="9339622"/>
            <a:ext cx="2722324" cy="388093"/>
          </a:xfrm>
          <a:prstGeom prst="rect">
            <a:avLst/>
          </a:prstGeom>
        </p:spPr>
        <p:txBody>
          <a:bodyPr vert="horz" lIns="91440" tIns="45720" rIns="91440" bIns="45720" rtlCol="0" anchor="ctr"/>
          <a:lstStyle>
            <a:lvl1pPr algn="l">
              <a:defRPr sz="1351" b="0" i="0">
                <a:solidFill>
                  <a:schemeClr val="bg1"/>
                </a:solidFill>
                <a:latin typeface="Helvetica Neue" charset="0"/>
                <a:ea typeface="Helvetica Neue" charset="0"/>
                <a:cs typeface="Helvetica Neue" charset="0"/>
              </a:defRPr>
            </a:lvl1pPr>
          </a:lstStyle>
          <a:p>
            <a:pPr defTabSz="1300244" eaLnBrk="1" fontAlgn="auto" hangingPunct="1">
              <a:spcBef>
                <a:spcPts val="0"/>
              </a:spcBef>
              <a:spcAft>
                <a:spcPts val="0"/>
              </a:spcAft>
            </a:pPr>
            <a:fld id="{05F0F182-A738-D344-AD4C-0014E2FCF0E4}" type="datetimeFigureOut">
              <a:rPr lang="en-US" smtClean="0">
                <a:solidFill>
                  <a:prstClr val="white"/>
                </a:solidFill>
              </a:rPr>
              <a:pPr defTabSz="1300244" eaLnBrk="1" fontAlgn="auto" hangingPunct="1">
                <a:spcBef>
                  <a:spcPts val="0"/>
                </a:spcBef>
                <a:spcAft>
                  <a:spcPts val="0"/>
                </a:spcAft>
              </a:pPr>
              <a:t>9/30/2021</a:t>
            </a:fld>
            <a:endParaRPr lang="en-US" dirty="0">
              <a:solidFill>
                <a:prstClr val="white"/>
              </a:solidFill>
            </a:endParaRPr>
          </a:p>
        </p:txBody>
      </p:sp>
      <p:sp>
        <p:nvSpPr>
          <p:cNvPr id="6" name="Slide Number Placeholder 5"/>
          <p:cNvSpPr>
            <a:spLocks noGrp="1"/>
          </p:cNvSpPr>
          <p:nvPr>
            <p:ph type="sldNum" sz="quarter" idx="4"/>
          </p:nvPr>
        </p:nvSpPr>
        <p:spPr>
          <a:xfrm>
            <a:off x="3" y="9339622"/>
            <a:ext cx="893971" cy="399875"/>
          </a:xfrm>
          <a:prstGeom prst="rect">
            <a:avLst/>
          </a:prstGeom>
        </p:spPr>
        <p:txBody>
          <a:bodyPr vert="horz" lIns="91440" tIns="45720" rIns="91440" bIns="45720" rtlCol="0" anchor="ctr"/>
          <a:lstStyle>
            <a:lvl1pPr algn="r">
              <a:defRPr sz="1849" b="0" i="0">
                <a:solidFill>
                  <a:schemeClr val="bg1"/>
                </a:solidFill>
                <a:latin typeface="Helvetica" charset="0"/>
                <a:ea typeface="Helvetica" charset="0"/>
                <a:cs typeface="Helvetica" charset="0"/>
              </a:defRPr>
            </a:lvl1pPr>
          </a:lstStyle>
          <a:p>
            <a:pPr defTabSz="1300244" eaLnBrk="1" fontAlgn="auto" hangingPunct="1">
              <a:spcBef>
                <a:spcPts val="0"/>
              </a:spcBef>
              <a:spcAft>
                <a:spcPts val="0"/>
              </a:spcAft>
            </a:pPr>
            <a:fld id="{D0B5CDF8-54D5-6043-A52E-76818AC5EAB8}" type="slidenum">
              <a:rPr lang="en-US" smtClean="0">
                <a:solidFill>
                  <a:prstClr val="white"/>
                </a:solidFill>
              </a:rPr>
              <a:pPr defTabSz="1300244" eaLnBrk="1" fontAlgn="auto" hangingPunct="1">
                <a:spcBef>
                  <a:spcPts val="0"/>
                </a:spcBef>
                <a:spcAft>
                  <a:spcPts val="0"/>
                </a:spcAft>
              </a:pPr>
              <a:t>‹#›</a:t>
            </a:fld>
            <a:endParaRPr lang="en-US" dirty="0">
              <a:solidFill>
                <a:prstClr val="white"/>
              </a:solidFill>
            </a:endParaRP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968039" y="8655709"/>
            <a:ext cx="812478" cy="1096311"/>
          </a:xfrm>
          <a:prstGeom prst="rect">
            <a:avLst/>
          </a:prstGeom>
        </p:spPr>
      </p:pic>
    </p:spTree>
    <p:extLst>
      <p:ext uri="{BB962C8B-B14F-4D97-AF65-F5344CB8AC3E}">
        <p14:creationId xmlns:p14="http://schemas.microsoft.com/office/powerpoint/2010/main" val="4012070884"/>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defTabSz="1300244" rtl="0" eaLnBrk="1" latinLnBrk="0" hangingPunct="1">
        <a:lnSpc>
          <a:spcPct val="90000"/>
        </a:lnSpc>
        <a:spcBef>
          <a:spcPct val="0"/>
        </a:spcBef>
        <a:buNone/>
        <a:defRPr sz="6257" b="0" i="0" kern="1200">
          <a:solidFill>
            <a:schemeClr val="tx1"/>
          </a:solidFill>
          <a:latin typeface="Helvetica Neue Medium" charset="0"/>
          <a:ea typeface="Helvetica Neue Medium" charset="0"/>
          <a:cs typeface="Helvetica Neue Medium" charset="0"/>
        </a:defRPr>
      </a:lvl1pPr>
    </p:titleStyle>
    <p:bodyStyle>
      <a:lvl1pPr marL="325061" indent="-325061" algn="l" defTabSz="1300244" rtl="0" eaLnBrk="1" latinLnBrk="0" hangingPunct="1">
        <a:lnSpc>
          <a:spcPct val="90000"/>
        </a:lnSpc>
        <a:spcBef>
          <a:spcPts val="1422"/>
        </a:spcBef>
        <a:buFont typeface="Arial" panose="020B0604020202020204" pitchFamily="34" charset="0"/>
        <a:buChar char="•"/>
        <a:defRPr sz="3982" kern="1200">
          <a:solidFill>
            <a:schemeClr val="tx1"/>
          </a:solidFill>
          <a:latin typeface="Helvetica Neue" charset="0"/>
          <a:ea typeface="Helvetica Neue" charset="0"/>
          <a:cs typeface="Helvetica Neue" charset="0"/>
        </a:defRPr>
      </a:lvl1pPr>
      <a:lvl2pPr marL="975184" indent="-325061" algn="l" defTabSz="1300244" rtl="0" eaLnBrk="1" latinLnBrk="0" hangingPunct="1">
        <a:lnSpc>
          <a:spcPct val="90000"/>
        </a:lnSpc>
        <a:spcBef>
          <a:spcPts val="711"/>
        </a:spcBef>
        <a:buFont typeface="Arial" panose="020B0604020202020204" pitchFamily="34" charset="0"/>
        <a:buChar char="•"/>
        <a:defRPr sz="3413" kern="1200">
          <a:solidFill>
            <a:schemeClr val="tx1"/>
          </a:solidFill>
          <a:latin typeface="Helvetica Neue" charset="0"/>
          <a:ea typeface="Helvetica Neue" charset="0"/>
          <a:cs typeface="Helvetica Neue" charset="0"/>
        </a:defRPr>
      </a:lvl2pPr>
      <a:lvl3pPr marL="1625306" indent="-325061" algn="l" defTabSz="1300244" rtl="0" eaLnBrk="1" latinLnBrk="0" hangingPunct="1">
        <a:lnSpc>
          <a:spcPct val="90000"/>
        </a:lnSpc>
        <a:spcBef>
          <a:spcPts val="711"/>
        </a:spcBef>
        <a:buFont typeface="Arial" panose="020B0604020202020204" pitchFamily="34" charset="0"/>
        <a:buChar char="•"/>
        <a:defRPr sz="2844" kern="1200">
          <a:solidFill>
            <a:schemeClr val="tx1"/>
          </a:solidFill>
          <a:latin typeface="Helvetica Neue" charset="0"/>
          <a:ea typeface="Helvetica Neue" charset="0"/>
          <a:cs typeface="Helvetica Neue" charset="0"/>
        </a:defRPr>
      </a:lvl3pPr>
      <a:lvl4pPr marL="2275427"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Helvetica Neue" charset="0"/>
          <a:ea typeface="Helvetica Neue" charset="0"/>
          <a:cs typeface="Helvetica Neue" charset="0"/>
        </a:defRPr>
      </a:lvl4pPr>
      <a:lvl5pPr marL="2925550"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Helvetica Neue" charset="0"/>
          <a:ea typeface="Helvetica Neue" charset="0"/>
          <a:cs typeface="Helvetica Neue" charset="0"/>
        </a:defRPr>
      </a:lvl5pPr>
      <a:lvl6pPr marL="3575672"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5794"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5916"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038"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244" rtl="0" eaLnBrk="1" latinLnBrk="0" hangingPunct="1">
        <a:defRPr sz="2560" kern="1200">
          <a:solidFill>
            <a:schemeClr val="tx1"/>
          </a:solidFill>
          <a:latin typeface="+mn-lt"/>
          <a:ea typeface="+mn-ea"/>
          <a:cs typeface="+mn-cs"/>
        </a:defRPr>
      </a:lvl1pPr>
      <a:lvl2pPr marL="650122" algn="l" defTabSz="1300244" rtl="0" eaLnBrk="1" latinLnBrk="0" hangingPunct="1">
        <a:defRPr sz="2560" kern="1200">
          <a:solidFill>
            <a:schemeClr val="tx1"/>
          </a:solidFill>
          <a:latin typeface="+mn-lt"/>
          <a:ea typeface="+mn-ea"/>
          <a:cs typeface="+mn-cs"/>
        </a:defRPr>
      </a:lvl2pPr>
      <a:lvl3pPr marL="1300244" algn="l" defTabSz="1300244" rtl="0" eaLnBrk="1" latinLnBrk="0" hangingPunct="1">
        <a:defRPr sz="2560" kern="1200">
          <a:solidFill>
            <a:schemeClr val="tx1"/>
          </a:solidFill>
          <a:latin typeface="+mn-lt"/>
          <a:ea typeface="+mn-ea"/>
          <a:cs typeface="+mn-cs"/>
        </a:defRPr>
      </a:lvl3pPr>
      <a:lvl4pPr marL="1950366" algn="l" defTabSz="1300244" rtl="0" eaLnBrk="1" latinLnBrk="0" hangingPunct="1">
        <a:defRPr sz="2560" kern="1200">
          <a:solidFill>
            <a:schemeClr val="tx1"/>
          </a:solidFill>
          <a:latin typeface="+mn-lt"/>
          <a:ea typeface="+mn-ea"/>
          <a:cs typeface="+mn-cs"/>
        </a:defRPr>
      </a:lvl4pPr>
      <a:lvl5pPr marL="2600489" algn="l" defTabSz="1300244" rtl="0" eaLnBrk="1" latinLnBrk="0" hangingPunct="1">
        <a:defRPr sz="2560" kern="1200">
          <a:solidFill>
            <a:schemeClr val="tx1"/>
          </a:solidFill>
          <a:latin typeface="+mn-lt"/>
          <a:ea typeface="+mn-ea"/>
          <a:cs typeface="+mn-cs"/>
        </a:defRPr>
      </a:lvl5pPr>
      <a:lvl6pPr marL="3250611" algn="l" defTabSz="1300244" rtl="0" eaLnBrk="1" latinLnBrk="0" hangingPunct="1">
        <a:defRPr sz="2560" kern="1200">
          <a:solidFill>
            <a:schemeClr val="tx1"/>
          </a:solidFill>
          <a:latin typeface="+mn-lt"/>
          <a:ea typeface="+mn-ea"/>
          <a:cs typeface="+mn-cs"/>
        </a:defRPr>
      </a:lvl6pPr>
      <a:lvl7pPr marL="3900733" algn="l" defTabSz="1300244" rtl="0" eaLnBrk="1" latinLnBrk="0" hangingPunct="1">
        <a:defRPr sz="2560" kern="1200">
          <a:solidFill>
            <a:schemeClr val="tx1"/>
          </a:solidFill>
          <a:latin typeface="+mn-lt"/>
          <a:ea typeface="+mn-ea"/>
          <a:cs typeface="+mn-cs"/>
        </a:defRPr>
      </a:lvl7pPr>
      <a:lvl8pPr marL="4550855" algn="l" defTabSz="1300244" rtl="0" eaLnBrk="1" latinLnBrk="0" hangingPunct="1">
        <a:defRPr sz="2560" kern="1200">
          <a:solidFill>
            <a:schemeClr val="tx1"/>
          </a:solidFill>
          <a:latin typeface="+mn-lt"/>
          <a:ea typeface="+mn-ea"/>
          <a:cs typeface="+mn-cs"/>
        </a:defRPr>
      </a:lvl8pPr>
      <a:lvl9pPr marL="5200977" algn="l" defTabSz="1300244" rtl="0" eaLnBrk="1" latinLnBrk="0" hangingPunct="1">
        <a:defRPr sz="256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2" y="9339622"/>
            <a:ext cx="13003213" cy="412397"/>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00244" eaLnBrk="1" fontAlgn="auto" hangingPunct="1">
              <a:spcBef>
                <a:spcPts val="0"/>
              </a:spcBef>
              <a:spcAft>
                <a:spcPts val="0"/>
              </a:spcAft>
            </a:pPr>
            <a:endParaRPr lang="en-US" sz="2560">
              <a:solidFill>
                <a:prstClr val="white"/>
              </a:solidFill>
            </a:endParaRPr>
          </a:p>
        </p:txBody>
      </p:sp>
      <p:sp>
        <p:nvSpPr>
          <p:cNvPr id="2" name="Title Placeholder 1"/>
          <p:cNvSpPr>
            <a:spLocks noGrp="1"/>
          </p:cNvSpPr>
          <p:nvPr>
            <p:ph type="title"/>
          </p:nvPr>
        </p:nvSpPr>
        <p:spPr>
          <a:xfrm>
            <a:off x="893973" y="519207"/>
            <a:ext cx="11215271" cy="1884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93973" y="2596028"/>
            <a:ext cx="11215271" cy="6187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3972" y="9339622"/>
            <a:ext cx="2722324" cy="388093"/>
          </a:xfrm>
          <a:prstGeom prst="rect">
            <a:avLst/>
          </a:prstGeom>
        </p:spPr>
        <p:txBody>
          <a:bodyPr vert="horz" lIns="91440" tIns="45720" rIns="91440" bIns="45720" rtlCol="0" anchor="ctr"/>
          <a:lstStyle>
            <a:lvl1pPr algn="l">
              <a:defRPr sz="1351" b="0" i="0">
                <a:solidFill>
                  <a:schemeClr val="bg1"/>
                </a:solidFill>
                <a:latin typeface="Helvetica Neue" charset="0"/>
                <a:ea typeface="Helvetica Neue" charset="0"/>
                <a:cs typeface="Helvetica Neue" charset="0"/>
              </a:defRPr>
            </a:lvl1pPr>
          </a:lstStyle>
          <a:p>
            <a:pPr defTabSz="1300244" eaLnBrk="1" fontAlgn="auto" hangingPunct="1">
              <a:spcBef>
                <a:spcPts val="0"/>
              </a:spcBef>
              <a:spcAft>
                <a:spcPts val="0"/>
              </a:spcAft>
            </a:pPr>
            <a:fld id="{05F0F182-A738-D344-AD4C-0014E2FCF0E4}" type="datetimeFigureOut">
              <a:rPr lang="en-US" smtClean="0">
                <a:solidFill>
                  <a:prstClr val="white"/>
                </a:solidFill>
              </a:rPr>
              <a:pPr defTabSz="1300244" eaLnBrk="1" fontAlgn="auto" hangingPunct="1">
                <a:spcBef>
                  <a:spcPts val="0"/>
                </a:spcBef>
                <a:spcAft>
                  <a:spcPts val="0"/>
                </a:spcAft>
              </a:pPr>
              <a:t>9/30/2021</a:t>
            </a:fld>
            <a:endParaRPr lang="en-US" dirty="0">
              <a:solidFill>
                <a:prstClr val="white"/>
              </a:solidFill>
            </a:endParaRPr>
          </a:p>
        </p:txBody>
      </p:sp>
      <p:sp>
        <p:nvSpPr>
          <p:cNvPr id="6" name="Slide Number Placeholder 5"/>
          <p:cNvSpPr>
            <a:spLocks noGrp="1"/>
          </p:cNvSpPr>
          <p:nvPr>
            <p:ph type="sldNum" sz="quarter" idx="4"/>
          </p:nvPr>
        </p:nvSpPr>
        <p:spPr>
          <a:xfrm>
            <a:off x="3" y="9339622"/>
            <a:ext cx="893971" cy="399875"/>
          </a:xfrm>
          <a:prstGeom prst="rect">
            <a:avLst/>
          </a:prstGeom>
        </p:spPr>
        <p:txBody>
          <a:bodyPr vert="horz" lIns="91440" tIns="45720" rIns="91440" bIns="45720" rtlCol="0" anchor="ctr"/>
          <a:lstStyle>
            <a:lvl1pPr algn="r">
              <a:defRPr sz="1849" b="0" i="0">
                <a:solidFill>
                  <a:schemeClr val="bg1"/>
                </a:solidFill>
                <a:latin typeface="Helvetica" charset="0"/>
                <a:ea typeface="Helvetica" charset="0"/>
                <a:cs typeface="Helvetica" charset="0"/>
              </a:defRPr>
            </a:lvl1pPr>
          </a:lstStyle>
          <a:p>
            <a:pPr defTabSz="1300244" eaLnBrk="1" fontAlgn="auto" hangingPunct="1">
              <a:spcBef>
                <a:spcPts val="0"/>
              </a:spcBef>
              <a:spcAft>
                <a:spcPts val="0"/>
              </a:spcAft>
            </a:pPr>
            <a:fld id="{D0B5CDF8-54D5-6043-A52E-76818AC5EAB8}" type="slidenum">
              <a:rPr lang="en-US" smtClean="0">
                <a:solidFill>
                  <a:prstClr val="white"/>
                </a:solidFill>
              </a:rPr>
              <a:pPr defTabSz="1300244" eaLnBrk="1" fontAlgn="auto" hangingPunct="1">
                <a:spcBef>
                  <a:spcPts val="0"/>
                </a:spcBef>
                <a:spcAft>
                  <a:spcPts val="0"/>
                </a:spcAft>
              </a:pPr>
              <a:t>‹#›</a:t>
            </a:fld>
            <a:endParaRPr lang="en-US" dirty="0">
              <a:solidFill>
                <a:prstClr val="white"/>
              </a:solidFill>
            </a:endParaRP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968039" y="8655709"/>
            <a:ext cx="812478" cy="1096311"/>
          </a:xfrm>
          <a:prstGeom prst="rect">
            <a:avLst/>
          </a:prstGeom>
        </p:spPr>
      </p:pic>
    </p:spTree>
    <p:extLst>
      <p:ext uri="{BB962C8B-B14F-4D97-AF65-F5344CB8AC3E}">
        <p14:creationId xmlns:p14="http://schemas.microsoft.com/office/powerpoint/2010/main" val="978124560"/>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defTabSz="1300244" rtl="0" eaLnBrk="1" latinLnBrk="0" hangingPunct="1">
        <a:lnSpc>
          <a:spcPct val="90000"/>
        </a:lnSpc>
        <a:spcBef>
          <a:spcPct val="0"/>
        </a:spcBef>
        <a:buNone/>
        <a:defRPr sz="6257" b="0" i="0" kern="1200">
          <a:solidFill>
            <a:schemeClr val="tx1"/>
          </a:solidFill>
          <a:latin typeface="Helvetica Neue Medium" charset="0"/>
          <a:ea typeface="Helvetica Neue Medium" charset="0"/>
          <a:cs typeface="Helvetica Neue Medium" charset="0"/>
        </a:defRPr>
      </a:lvl1pPr>
    </p:titleStyle>
    <p:bodyStyle>
      <a:lvl1pPr marL="325061" indent="-325061" algn="l" defTabSz="1300244" rtl="0" eaLnBrk="1" latinLnBrk="0" hangingPunct="1">
        <a:lnSpc>
          <a:spcPct val="90000"/>
        </a:lnSpc>
        <a:spcBef>
          <a:spcPts val="1422"/>
        </a:spcBef>
        <a:buFont typeface="Arial" panose="020B0604020202020204" pitchFamily="34" charset="0"/>
        <a:buChar char="•"/>
        <a:defRPr sz="3982" kern="1200">
          <a:solidFill>
            <a:schemeClr val="tx1"/>
          </a:solidFill>
          <a:latin typeface="Helvetica Neue" charset="0"/>
          <a:ea typeface="Helvetica Neue" charset="0"/>
          <a:cs typeface="Helvetica Neue" charset="0"/>
        </a:defRPr>
      </a:lvl1pPr>
      <a:lvl2pPr marL="975184" indent="-325061" algn="l" defTabSz="1300244" rtl="0" eaLnBrk="1" latinLnBrk="0" hangingPunct="1">
        <a:lnSpc>
          <a:spcPct val="90000"/>
        </a:lnSpc>
        <a:spcBef>
          <a:spcPts val="711"/>
        </a:spcBef>
        <a:buFont typeface="Arial" panose="020B0604020202020204" pitchFamily="34" charset="0"/>
        <a:buChar char="•"/>
        <a:defRPr sz="3413" kern="1200">
          <a:solidFill>
            <a:schemeClr val="tx1"/>
          </a:solidFill>
          <a:latin typeface="Helvetica Neue" charset="0"/>
          <a:ea typeface="Helvetica Neue" charset="0"/>
          <a:cs typeface="Helvetica Neue" charset="0"/>
        </a:defRPr>
      </a:lvl2pPr>
      <a:lvl3pPr marL="1625306" indent="-325061" algn="l" defTabSz="1300244" rtl="0" eaLnBrk="1" latinLnBrk="0" hangingPunct="1">
        <a:lnSpc>
          <a:spcPct val="90000"/>
        </a:lnSpc>
        <a:spcBef>
          <a:spcPts val="711"/>
        </a:spcBef>
        <a:buFont typeface="Arial" panose="020B0604020202020204" pitchFamily="34" charset="0"/>
        <a:buChar char="•"/>
        <a:defRPr sz="2844" kern="1200">
          <a:solidFill>
            <a:schemeClr val="tx1"/>
          </a:solidFill>
          <a:latin typeface="Helvetica Neue" charset="0"/>
          <a:ea typeface="Helvetica Neue" charset="0"/>
          <a:cs typeface="Helvetica Neue" charset="0"/>
        </a:defRPr>
      </a:lvl3pPr>
      <a:lvl4pPr marL="2275427"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Helvetica Neue" charset="0"/>
          <a:ea typeface="Helvetica Neue" charset="0"/>
          <a:cs typeface="Helvetica Neue" charset="0"/>
        </a:defRPr>
      </a:lvl4pPr>
      <a:lvl5pPr marL="2925550"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Helvetica Neue" charset="0"/>
          <a:ea typeface="Helvetica Neue" charset="0"/>
          <a:cs typeface="Helvetica Neue" charset="0"/>
        </a:defRPr>
      </a:lvl5pPr>
      <a:lvl6pPr marL="3575672"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5794"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5916"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038" indent="-325061" algn="l" defTabSz="1300244"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244" rtl="0" eaLnBrk="1" latinLnBrk="0" hangingPunct="1">
        <a:defRPr sz="2560" kern="1200">
          <a:solidFill>
            <a:schemeClr val="tx1"/>
          </a:solidFill>
          <a:latin typeface="+mn-lt"/>
          <a:ea typeface="+mn-ea"/>
          <a:cs typeface="+mn-cs"/>
        </a:defRPr>
      </a:lvl1pPr>
      <a:lvl2pPr marL="650122" algn="l" defTabSz="1300244" rtl="0" eaLnBrk="1" latinLnBrk="0" hangingPunct="1">
        <a:defRPr sz="2560" kern="1200">
          <a:solidFill>
            <a:schemeClr val="tx1"/>
          </a:solidFill>
          <a:latin typeface="+mn-lt"/>
          <a:ea typeface="+mn-ea"/>
          <a:cs typeface="+mn-cs"/>
        </a:defRPr>
      </a:lvl2pPr>
      <a:lvl3pPr marL="1300244" algn="l" defTabSz="1300244" rtl="0" eaLnBrk="1" latinLnBrk="0" hangingPunct="1">
        <a:defRPr sz="2560" kern="1200">
          <a:solidFill>
            <a:schemeClr val="tx1"/>
          </a:solidFill>
          <a:latin typeface="+mn-lt"/>
          <a:ea typeface="+mn-ea"/>
          <a:cs typeface="+mn-cs"/>
        </a:defRPr>
      </a:lvl3pPr>
      <a:lvl4pPr marL="1950366" algn="l" defTabSz="1300244" rtl="0" eaLnBrk="1" latinLnBrk="0" hangingPunct="1">
        <a:defRPr sz="2560" kern="1200">
          <a:solidFill>
            <a:schemeClr val="tx1"/>
          </a:solidFill>
          <a:latin typeface="+mn-lt"/>
          <a:ea typeface="+mn-ea"/>
          <a:cs typeface="+mn-cs"/>
        </a:defRPr>
      </a:lvl4pPr>
      <a:lvl5pPr marL="2600489" algn="l" defTabSz="1300244" rtl="0" eaLnBrk="1" latinLnBrk="0" hangingPunct="1">
        <a:defRPr sz="2560" kern="1200">
          <a:solidFill>
            <a:schemeClr val="tx1"/>
          </a:solidFill>
          <a:latin typeface="+mn-lt"/>
          <a:ea typeface="+mn-ea"/>
          <a:cs typeface="+mn-cs"/>
        </a:defRPr>
      </a:lvl5pPr>
      <a:lvl6pPr marL="3250611" algn="l" defTabSz="1300244" rtl="0" eaLnBrk="1" latinLnBrk="0" hangingPunct="1">
        <a:defRPr sz="2560" kern="1200">
          <a:solidFill>
            <a:schemeClr val="tx1"/>
          </a:solidFill>
          <a:latin typeface="+mn-lt"/>
          <a:ea typeface="+mn-ea"/>
          <a:cs typeface="+mn-cs"/>
        </a:defRPr>
      </a:lvl6pPr>
      <a:lvl7pPr marL="3900733" algn="l" defTabSz="1300244" rtl="0" eaLnBrk="1" latinLnBrk="0" hangingPunct="1">
        <a:defRPr sz="2560" kern="1200">
          <a:solidFill>
            <a:schemeClr val="tx1"/>
          </a:solidFill>
          <a:latin typeface="+mn-lt"/>
          <a:ea typeface="+mn-ea"/>
          <a:cs typeface="+mn-cs"/>
        </a:defRPr>
      </a:lvl7pPr>
      <a:lvl8pPr marL="4550855" algn="l" defTabSz="1300244" rtl="0" eaLnBrk="1" latinLnBrk="0" hangingPunct="1">
        <a:defRPr sz="2560" kern="1200">
          <a:solidFill>
            <a:schemeClr val="tx1"/>
          </a:solidFill>
          <a:latin typeface="+mn-lt"/>
          <a:ea typeface="+mn-ea"/>
          <a:cs typeface="+mn-cs"/>
        </a:defRPr>
      </a:lvl8pPr>
      <a:lvl9pPr marL="5200977" algn="l" defTabSz="1300244"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8.xml"/><Relationship Id="rId1" Type="http://schemas.openxmlformats.org/officeDocument/2006/relationships/tags" Target="../tags/tag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3.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51.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6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2.xml"/><Relationship Id="rId6" Type="http://schemas.openxmlformats.org/officeDocument/2006/relationships/image" Target="../media/image24.jp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jpe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image" Target="../media/image25.png"/><Relationship Id="rId1" Type="http://schemas.openxmlformats.org/officeDocument/2006/relationships/slideLayout" Target="../slideLayouts/slideLayout51.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g"/><Relationship Id="rId1" Type="http://schemas.openxmlformats.org/officeDocument/2006/relationships/slideLayout" Target="../slideLayouts/slideLayout51.xml"/><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9.jpeg"/><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xml"/><Relationship Id="rId1" Type="http://schemas.openxmlformats.org/officeDocument/2006/relationships/slideLayout" Target="../slideLayouts/slideLayout62.xml"/><Relationship Id="rId5" Type="http://schemas.openxmlformats.org/officeDocument/2006/relationships/image" Target="../media/image42.jp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xml"/><Relationship Id="rId1" Type="http://schemas.openxmlformats.org/officeDocument/2006/relationships/slideLayout" Target="../slideLayouts/slideLayout62.xml"/><Relationship Id="rId6" Type="http://schemas.openxmlformats.org/officeDocument/2006/relationships/image" Target="../media/image46.jpeg"/><Relationship Id="rId5" Type="http://schemas.openxmlformats.org/officeDocument/2006/relationships/image" Target="../media/image45.jpg"/><Relationship Id="rId4" Type="http://schemas.openxmlformats.org/officeDocument/2006/relationships/image" Target="../media/image44.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2.xml"/><Relationship Id="rId1" Type="http://schemas.openxmlformats.org/officeDocument/2006/relationships/vmlDrawing" Target="../drawings/vmlDrawing1.vml"/><Relationship Id="rId5" Type="http://schemas.openxmlformats.org/officeDocument/2006/relationships/image" Target="../media/image47.emf"/><Relationship Id="rId4" Type="http://schemas.openxmlformats.org/officeDocument/2006/relationships/package" Target="../embeddings/Microsoft_Excel_Worksheet2.xlsx"/></Relationships>
</file>

<file path=ppt/slides/_rels/slide1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xml"/><Relationship Id="rId1" Type="http://schemas.openxmlformats.org/officeDocument/2006/relationships/slideLayout" Target="../slideLayouts/slideLayout62.xml"/><Relationship Id="rId4" Type="http://schemas.openxmlformats.org/officeDocument/2006/relationships/image" Target="../media/image49.jpg"/></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xml"/><Relationship Id="rId1" Type="http://schemas.openxmlformats.org/officeDocument/2006/relationships/slideLayout" Target="../slideLayouts/slideLayout62.xml"/><Relationship Id="rId4" Type="http://schemas.openxmlformats.org/officeDocument/2006/relationships/image" Target="../media/image51.jpg"/></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xml"/><Relationship Id="rId1" Type="http://schemas.openxmlformats.org/officeDocument/2006/relationships/slideLayout" Target="../slideLayouts/slideLayout62.xml"/><Relationship Id="rId4" Type="http://schemas.openxmlformats.org/officeDocument/2006/relationships/image" Target="../media/image5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jpeg"/><Relationship Id="rId2" Type="http://schemas.openxmlformats.org/officeDocument/2006/relationships/notesSlide" Target="../notesSlides/notesSlide9.xml"/><Relationship Id="rId1" Type="http://schemas.openxmlformats.org/officeDocument/2006/relationships/slideLayout" Target="../slideLayouts/slideLayout62.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1.svg"/><Relationship Id="rId4" Type="http://schemas.openxmlformats.org/officeDocument/2006/relationships/image" Target="../media/image55.jpeg"/><Relationship Id="rId9"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6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7.jpeg"/></Relationships>
</file>

<file path=ppt/slides/_rels/slide2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2.xml"/><Relationship Id="rId1" Type="http://schemas.openxmlformats.org/officeDocument/2006/relationships/slideLayout" Target="../slideLayouts/slideLayout51.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2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3.xml"/><Relationship Id="rId1" Type="http://schemas.openxmlformats.org/officeDocument/2006/relationships/slideLayout" Target="../slideLayouts/slideLayout6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4.xml"/><Relationship Id="rId1" Type="http://schemas.openxmlformats.org/officeDocument/2006/relationships/slideLayout" Target="../slideLayouts/slideLayout51.xml"/><Relationship Id="rId4" Type="http://schemas.openxmlformats.org/officeDocument/2006/relationships/image" Target="../media/image76.jpeg"/></Relationships>
</file>

<file path=ppt/slides/_rels/slide3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5.xml"/><Relationship Id="rId1" Type="http://schemas.openxmlformats.org/officeDocument/2006/relationships/slideLayout" Target="../slideLayouts/slideLayout51.xml"/><Relationship Id="rId4" Type="http://schemas.openxmlformats.org/officeDocument/2006/relationships/image" Target="../media/image78.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1.xml"/></Relationships>
</file>

<file path=ppt/slides/_rels/slide34.xml.rels><?xml version="1.0" encoding="UTF-8" standalone="yes"?>
<Relationships xmlns="http://schemas.openxmlformats.org/package/2006/relationships"><Relationship Id="rId3" Type="http://schemas.openxmlformats.org/officeDocument/2006/relationships/hyperlink" Target="mailto:Brent.Saulsbury@ucf.edu" TargetMode="External"/><Relationship Id="rId2" Type="http://schemas.openxmlformats.org/officeDocument/2006/relationships/image" Target="../media/image79.jpg"/><Relationship Id="rId1" Type="http://schemas.openxmlformats.org/officeDocument/2006/relationships/slideLayout" Target="../slideLayouts/slideLayout56.xml"/><Relationship Id="rId4" Type="http://schemas.openxmlformats.org/officeDocument/2006/relationships/image" Target="../media/image8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31F20"/>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6565" r="6137"/>
          <a:stretch/>
        </p:blipFill>
        <p:spPr>
          <a:xfrm rot="10600533">
            <a:off x="397364" y="738767"/>
            <a:ext cx="12093069" cy="7792141"/>
          </a:xfrm>
          <a:prstGeom prst="rect">
            <a:avLst/>
          </a:prstGeom>
        </p:spPr>
      </p:pic>
      <p:sp>
        <p:nvSpPr>
          <p:cNvPr id="2" name="Title 1"/>
          <p:cNvSpPr>
            <a:spLocks noGrp="1"/>
          </p:cNvSpPr>
          <p:nvPr>
            <p:ph type="ctrTitle"/>
          </p:nvPr>
        </p:nvSpPr>
        <p:spPr>
          <a:xfrm>
            <a:off x="3377406" y="5180806"/>
            <a:ext cx="8615016" cy="2838998"/>
          </a:xfrm>
        </p:spPr>
        <p:txBody>
          <a:bodyPr>
            <a:noAutofit/>
          </a:bodyPr>
          <a:lstStyle/>
          <a:p>
            <a:pPr algn="r">
              <a:lnSpc>
                <a:spcPts val="5119"/>
              </a:lnSpc>
            </a:pPr>
            <a:r>
              <a:rPr lang="en-US" sz="4000" b="1" dirty="0">
                <a:solidFill>
                  <a:schemeClr val="bg1"/>
                </a:solidFill>
                <a:effectLst>
                  <a:outerShdw blurRad="38100" dist="38100" dir="2700000" algn="tl">
                    <a:srgbClr val="000000">
                      <a:alpha val="43137"/>
                    </a:srgbClr>
                  </a:outerShdw>
                </a:effectLst>
                <a:latin typeface="Helvetica" charset="0"/>
                <a:ea typeface="Helvetica" charset="0"/>
                <a:cs typeface="Helvetica" charset="0"/>
              </a:rPr>
              <a:t>Dr. </a:t>
            </a:r>
            <a:r>
              <a:rPr lang="en-US" sz="4000" b="1" dirty="0">
                <a:solidFill>
                  <a:schemeClr val="bg1"/>
                </a:solidFill>
                <a:effectLst>
                  <a:outerShdw blurRad="38100" dist="38100" dir="2700000" algn="tl">
                    <a:srgbClr val="000000">
                      <a:alpha val="43137"/>
                    </a:srgbClr>
                  </a:outerShdw>
                </a:effectLst>
                <a:latin typeface="Helvetica"/>
                <a:ea typeface="Helvetica" charset="0"/>
                <a:cs typeface="Helvetica"/>
              </a:rPr>
              <a:t>Patrick Bohlen, LNR Director </a:t>
            </a:r>
            <a:br>
              <a:rPr lang="en-US" sz="4000" b="1" dirty="0">
                <a:solidFill>
                  <a:schemeClr val="bg1"/>
                </a:solidFill>
                <a:effectLst>
                  <a:outerShdw blurRad="38100" dist="38100" dir="2700000" algn="tl">
                    <a:srgbClr val="000000">
                      <a:alpha val="43137"/>
                    </a:srgbClr>
                  </a:outerShdw>
                </a:effectLst>
                <a:latin typeface="Helvetica"/>
                <a:ea typeface="Helvetica" charset="0"/>
                <a:cs typeface="Helvetica"/>
              </a:rPr>
            </a:br>
            <a:r>
              <a:rPr lang="en-US" sz="4000" b="1" dirty="0">
                <a:solidFill>
                  <a:schemeClr val="bg1"/>
                </a:solidFill>
                <a:effectLst>
                  <a:outerShdw blurRad="38100" dist="38100" dir="2700000" algn="tl">
                    <a:srgbClr val="000000">
                      <a:alpha val="43137"/>
                    </a:srgbClr>
                  </a:outerShdw>
                </a:effectLst>
                <a:latin typeface="Helvetica"/>
                <a:ea typeface="Helvetica" charset="0"/>
                <a:cs typeface="Helvetica"/>
              </a:rPr>
              <a:t>Brent Saulsbury, Biologist </a:t>
            </a:r>
            <a:br>
              <a:rPr lang="en-US" sz="5100" b="1" dirty="0">
                <a:effectLst>
                  <a:outerShdw blurRad="38100" dist="38100" dir="2700000" algn="tl">
                    <a:srgbClr val="000000">
                      <a:alpha val="43137"/>
                    </a:srgbClr>
                  </a:outerShdw>
                </a:effectLst>
                <a:latin typeface="Helvetica" charset="0"/>
                <a:ea typeface="Helvetica" charset="0"/>
                <a:cs typeface="Helvetica" charset="0"/>
              </a:rPr>
            </a:br>
            <a:br>
              <a:rPr lang="en-US" sz="5100" b="1" dirty="0">
                <a:effectLst>
                  <a:outerShdw blurRad="38100" dist="38100" dir="2700000" algn="tl">
                    <a:srgbClr val="000000">
                      <a:alpha val="43137"/>
                    </a:srgbClr>
                  </a:outerShdw>
                </a:effectLst>
                <a:latin typeface="Helvetica" charset="0"/>
                <a:ea typeface="Helvetica" charset="0"/>
                <a:cs typeface="Helvetica" charset="0"/>
              </a:rPr>
            </a:br>
            <a:r>
              <a:rPr lang="en-US" sz="3400" b="1" dirty="0">
                <a:solidFill>
                  <a:schemeClr val="bg1"/>
                </a:solidFill>
                <a:effectLst>
                  <a:outerShdw blurRad="38100" dist="38100" dir="2700000" algn="tl">
                    <a:srgbClr val="000000">
                      <a:alpha val="43137"/>
                    </a:srgbClr>
                  </a:outerShdw>
                </a:effectLst>
                <a:latin typeface="Helvetica"/>
                <a:ea typeface="Helvetica" charset="0"/>
                <a:cs typeface="Helvetica"/>
              </a:rPr>
              <a:t>October 1, 2021</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67816" y="8655706"/>
            <a:ext cx="812444" cy="1096311"/>
          </a:xfrm>
          <a:prstGeom prst="rect">
            <a:avLst/>
          </a:prstGeom>
        </p:spPr>
      </p:pic>
      <p:sp>
        <p:nvSpPr>
          <p:cNvPr id="4" name="AutoShape 5" descr="https://lh3.googleusercontent.com/KM5oEHbxZZRZHPWCxu8cYomF06aM09qvxj9FvtvR0W5F53A61jdaWoLTYhOYtH5RTCpzSdimtJ9jyRffdSty6yhiFpxbF_9PO1ILBWOZsw_I67U145Jz6Csblqw0cTqsxZCjUHR5pw-m_uZPDsw0j_U-ayOpGPCaIJ9kNms3pAqOk1wpB9h7qHWbg_iaRTyyyEn0oDe_UNac-pG103uTO0Mzy1BDyV44SZiF0HNpqK0RYwD4g8oG7KCKdd_2lhUJRnQRLbATyp4X1X_22wtPWCr6mMDNiNmwNrsZDemD7D_B1TVo7NQe3oRMK7bJoidjLHww6nuW01vzKF-8soZKNUGyHWP_q3UkaHIWuCGTesGnCExWkgvspYgYKoCd9MAEXOb-QWLTk9O8oK42A4uFwD2M7LN2GD6pQThUfJYVoEW14pZ9qgyogLC0yUxNiyS9hvGcAST5w02dVW91RjyVnUpqEw1ongjRt8sn7Le09oPb-d7gjJYPzOeJObW73pZ2famJLELh0c4I_MbC08BFSZXhWJR9yr3p0mlqGo9XfKAtj-bi0goq88h0ecF7qUa3PlrLe9-J7coZvKTRtv42W9vwBc56z8jwyeI7WWQZHGztwKWLpYVLmf-e-Sne1AWxF8q36Q_Due0O4UWXUo2aj5ldoA=w1609-h905-no"/>
          <p:cNvSpPr>
            <a:spLocks noChangeAspect="1" noChangeArrowheads="1"/>
          </p:cNvSpPr>
          <p:nvPr/>
        </p:nvSpPr>
        <p:spPr bwMode="auto">
          <a:xfrm>
            <a:off x="90561" y="-194138"/>
            <a:ext cx="433423" cy="43342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0027" tIns="65013" rIns="130027" bIns="65013" numCol="1" anchor="t" anchorCtr="0" compatLnSpc="1">
            <a:prstTxWarp prst="textNoShape">
              <a:avLst/>
            </a:prstTxWarp>
          </a:bodyPr>
          <a:lstStyle/>
          <a:p>
            <a:pPr defTabSz="1300244" eaLnBrk="1" fontAlgn="auto" hangingPunct="1">
              <a:spcBef>
                <a:spcPts val="0"/>
              </a:spcBef>
              <a:spcAft>
                <a:spcPts val="0"/>
              </a:spcAft>
            </a:pPr>
            <a:endParaRPr lang="en-US" sz="2560">
              <a:solidFill>
                <a:prstClr val="black"/>
              </a:solidFill>
              <a:latin typeface="Calibri" panose="020F0502020204030204"/>
              <a:ea typeface="+mn-ea"/>
            </a:endParaRPr>
          </a:p>
        </p:txBody>
      </p:sp>
      <p:pic>
        <p:nvPicPr>
          <p:cNvPr id="7" name="Picture 6">
            <a:extLst>
              <a:ext uri="{FF2B5EF4-FFF2-40B4-BE49-F238E27FC236}">
                <a16:creationId xmlns:a16="http://schemas.microsoft.com/office/drawing/2014/main" id="{F37FFC85-82C4-49CE-8524-174C0B6BED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37" y="8734099"/>
            <a:ext cx="2113496" cy="1017120"/>
          </a:xfrm>
          <a:prstGeom prst="rect">
            <a:avLst/>
          </a:prstGeom>
        </p:spPr>
      </p:pic>
      <p:sp>
        <p:nvSpPr>
          <p:cNvPr id="3" name="TextBox 2">
            <a:extLst>
              <a:ext uri="{FF2B5EF4-FFF2-40B4-BE49-F238E27FC236}">
                <a16:creationId xmlns:a16="http://schemas.microsoft.com/office/drawing/2014/main" id="{C8423E4D-F43C-49D7-8C32-1004FE5ED9A2}"/>
              </a:ext>
            </a:extLst>
          </p:cNvPr>
          <p:cNvSpPr txBox="1"/>
          <p:nvPr/>
        </p:nvSpPr>
        <p:spPr>
          <a:xfrm>
            <a:off x="905355" y="2132202"/>
            <a:ext cx="11034816" cy="1569660"/>
          </a:xfrm>
          <a:prstGeom prst="rect">
            <a:avLst/>
          </a:prstGeom>
          <a:noFill/>
        </p:spPr>
        <p:txBody>
          <a:bodyPr wrap="none" rtlCol="0">
            <a:spAutoFit/>
          </a:bodyPr>
          <a:lstStyle/>
          <a:p>
            <a:r>
              <a:rPr lang="en-US" sz="4800" b="1" dirty="0">
                <a:effectLst>
                  <a:outerShdw blurRad="38100" dist="38100" dir="2700000" algn="tl">
                    <a:srgbClr val="000000">
                      <a:alpha val="43137"/>
                    </a:srgbClr>
                  </a:outerShdw>
                </a:effectLst>
                <a:latin typeface="Arial" panose="020B0604020202020204" pitchFamily="34" charset="0"/>
                <a:ea typeface="Helvetica" charset="0"/>
                <a:cs typeface="Arial" panose="020B0604020202020204" pitchFamily="34" charset="0"/>
              </a:rPr>
              <a:t>Prescribed fire at the Wildland-Urban</a:t>
            </a:r>
            <a:br>
              <a:rPr lang="en-US" sz="4800" b="1" dirty="0">
                <a:effectLst>
                  <a:outerShdw blurRad="38100" dist="38100" dir="2700000" algn="tl">
                    <a:srgbClr val="000000">
                      <a:alpha val="43137"/>
                    </a:srgbClr>
                  </a:outerShdw>
                </a:effectLst>
                <a:latin typeface="Arial" panose="020B0604020202020204" pitchFamily="34" charset="0"/>
                <a:ea typeface="Helvetica" charset="0"/>
                <a:cs typeface="Arial" panose="020B0604020202020204" pitchFamily="34" charset="0"/>
              </a:rPr>
            </a:br>
            <a:r>
              <a:rPr lang="en-US" sz="4800" b="1" dirty="0">
                <a:effectLst>
                  <a:outerShdw blurRad="38100" dist="38100" dir="2700000" algn="tl">
                    <a:srgbClr val="000000">
                      <a:alpha val="43137"/>
                    </a:srgbClr>
                  </a:outerShdw>
                </a:effectLst>
                <a:latin typeface="Arial" panose="020B0604020202020204" pitchFamily="34" charset="0"/>
                <a:ea typeface="Helvetica" charset="0"/>
                <a:cs typeface="Arial" panose="020B0604020202020204" pitchFamily="34" charset="0"/>
              </a:rPr>
              <a:t>Interface: the UCF experience</a:t>
            </a:r>
            <a:endParaRPr lang="en-US" sz="4800" dirty="0"/>
          </a:p>
        </p:txBody>
      </p:sp>
    </p:spTree>
    <p:extLst>
      <p:ext uri="{BB962C8B-B14F-4D97-AF65-F5344CB8AC3E}">
        <p14:creationId xmlns:p14="http://schemas.microsoft.com/office/powerpoint/2010/main" val="400970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1BB54EC-5BBC-4B85-A6B7-4C7180CAA3F8}"/>
              </a:ext>
            </a:extLst>
          </p:cNvPr>
          <p:cNvPicPr>
            <a:picLocks noChangeAspect="1"/>
          </p:cNvPicPr>
          <p:nvPr/>
        </p:nvPicPr>
        <p:blipFill rotWithShape="1">
          <a:blip r:embed="rId2"/>
          <a:srcRect l="34264" t="14353"/>
          <a:stretch/>
        </p:blipFill>
        <p:spPr>
          <a:xfrm>
            <a:off x="439859" y="2375686"/>
            <a:ext cx="12062672" cy="5167320"/>
          </a:xfrm>
          <a:prstGeom prst="rect">
            <a:avLst/>
          </a:prstGeom>
        </p:spPr>
      </p:pic>
      <p:sp>
        <p:nvSpPr>
          <p:cNvPr id="3" name="TextBox 2">
            <a:extLst>
              <a:ext uri="{FF2B5EF4-FFF2-40B4-BE49-F238E27FC236}">
                <a16:creationId xmlns:a16="http://schemas.microsoft.com/office/drawing/2014/main" id="{6FAA20B1-B5F5-4B13-97F0-A341908BD888}"/>
              </a:ext>
            </a:extLst>
          </p:cNvPr>
          <p:cNvSpPr txBox="1"/>
          <p:nvPr/>
        </p:nvSpPr>
        <p:spPr>
          <a:xfrm>
            <a:off x="458937" y="2036334"/>
            <a:ext cx="12393008" cy="617541"/>
          </a:xfrm>
          <a:prstGeom prst="rect">
            <a:avLst/>
          </a:prstGeom>
          <a:noFill/>
        </p:spPr>
        <p:txBody>
          <a:bodyPr wrap="none" rtlCol="0">
            <a:spAutoFit/>
          </a:bodyPr>
          <a:lstStyle/>
          <a:p>
            <a:r>
              <a:rPr lang="en-US" sz="3413" b="1" dirty="0"/>
              <a:t>Significant Biodiversity Threats in Southeast US and Florida</a:t>
            </a:r>
          </a:p>
        </p:txBody>
      </p:sp>
      <p:sp>
        <p:nvSpPr>
          <p:cNvPr id="4" name="TextBox 3">
            <a:extLst>
              <a:ext uri="{FF2B5EF4-FFF2-40B4-BE49-F238E27FC236}">
                <a16:creationId xmlns:a16="http://schemas.microsoft.com/office/drawing/2014/main" id="{9756DEB4-CCE6-4C73-886A-F75C6F951D15}"/>
              </a:ext>
            </a:extLst>
          </p:cNvPr>
          <p:cNvSpPr txBox="1"/>
          <p:nvPr/>
        </p:nvSpPr>
        <p:spPr>
          <a:xfrm>
            <a:off x="177006" y="9382681"/>
            <a:ext cx="5071260" cy="369332"/>
          </a:xfrm>
          <a:prstGeom prst="rect">
            <a:avLst/>
          </a:prstGeom>
          <a:noFill/>
        </p:spPr>
        <p:txBody>
          <a:bodyPr wrap="none" rtlCol="0">
            <a:spAutoFit/>
          </a:bodyPr>
          <a:lstStyle/>
          <a:p>
            <a:r>
              <a:rPr lang="en-US" sz="1800" dirty="0">
                <a:solidFill>
                  <a:schemeClr val="tx1"/>
                </a:solidFill>
              </a:rPr>
              <a:t>Source: </a:t>
            </a:r>
            <a:r>
              <a:rPr lang="en-US" sz="1800" dirty="0" err="1">
                <a:solidFill>
                  <a:schemeClr val="tx1"/>
                </a:solidFill>
              </a:rPr>
              <a:t>Martinuzzi</a:t>
            </a:r>
            <a:r>
              <a:rPr lang="en-US" sz="1800" dirty="0">
                <a:solidFill>
                  <a:schemeClr val="tx1"/>
                </a:solidFill>
              </a:rPr>
              <a:t> et al. 2013. Ecosphere 4(5):58</a:t>
            </a:r>
          </a:p>
        </p:txBody>
      </p:sp>
      <p:sp>
        <p:nvSpPr>
          <p:cNvPr id="6" name="TextBox 5">
            <a:extLst>
              <a:ext uri="{FF2B5EF4-FFF2-40B4-BE49-F238E27FC236}">
                <a16:creationId xmlns:a16="http://schemas.microsoft.com/office/drawing/2014/main" id="{3E071239-2F32-471C-A444-0F74D5CC6774}"/>
              </a:ext>
            </a:extLst>
          </p:cNvPr>
          <p:cNvSpPr txBox="1"/>
          <p:nvPr/>
        </p:nvSpPr>
        <p:spPr>
          <a:xfrm>
            <a:off x="786606" y="763938"/>
            <a:ext cx="6742359" cy="1077218"/>
          </a:xfrm>
          <a:prstGeom prst="rect">
            <a:avLst/>
          </a:prstGeom>
          <a:noFill/>
        </p:spPr>
        <p:txBody>
          <a:bodyPr wrap="none" rtlCol="0">
            <a:spAutoFit/>
          </a:bodyPr>
          <a:lstStyle/>
          <a:p>
            <a:r>
              <a:rPr lang="en-US" sz="3200" dirty="0">
                <a:solidFill>
                  <a:schemeClr val="tx1"/>
                </a:solidFill>
                <a:latin typeface="Arial" panose="020B0604020202020204" pitchFamily="34" charset="0"/>
              </a:rPr>
              <a:t>Summary of future lands use threats</a:t>
            </a:r>
          </a:p>
          <a:p>
            <a:r>
              <a:rPr lang="en-US" sz="3200" dirty="0">
                <a:solidFill>
                  <a:schemeClr val="tx1"/>
                </a:solidFill>
                <a:latin typeface="Arial" panose="020B0604020202020204" pitchFamily="34" charset="0"/>
              </a:rPr>
              <a:t>in Areas of Biodiversity Significance</a:t>
            </a:r>
          </a:p>
        </p:txBody>
      </p:sp>
    </p:spTree>
    <p:extLst>
      <p:ext uri="{BB962C8B-B14F-4D97-AF65-F5344CB8AC3E}">
        <p14:creationId xmlns:p14="http://schemas.microsoft.com/office/powerpoint/2010/main" val="799633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3871" r="4355"/>
          <a:stretch/>
        </p:blipFill>
        <p:spPr>
          <a:xfrm>
            <a:off x="158193" y="1019183"/>
            <a:ext cx="8014485" cy="8732830"/>
          </a:xfrm>
          <a:prstGeom prst="rect">
            <a:avLst/>
          </a:prstGeom>
        </p:spPr>
      </p:pic>
      <p:grpSp>
        <p:nvGrpSpPr>
          <p:cNvPr id="10" name="Group 9"/>
          <p:cNvGrpSpPr/>
          <p:nvPr/>
        </p:nvGrpSpPr>
        <p:grpSpPr>
          <a:xfrm>
            <a:off x="5088621" y="356044"/>
            <a:ext cx="7667276" cy="7549586"/>
            <a:chOff x="3578333" y="250384"/>
            <a:chExt cx="5391931" cy="5309167"/>
          </a:xfrm>
        </p:grpSpPr>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8333" y="250384"/>
              <a:ext cx="5391931" cy="5309167"/>
            </a:xfrm>
            <a:prstGeom prst="rect">
              <a:avLst/>
            </a:prstGeom>
          </p:spPr>
        </p:pic>
        <p:cxnSp>
          <p:nvCxnSpPr>
            <p:cNvPr id="8" name="Straight Arrow Connector 7"/>
            <p:cNvCxnSpPr/>
            <p:nvPr/>
          </p:nvCxnSpPr>
          <p:spPr>
            <a:xfrm flipV="1">
              <a:off x="5559552" y="2651760"/>
              <a:ext cx="1078992" cy="365760"/>
            </a:xfrm>
            <a:prstGeom prst="straightConnector1">
              <a:avLst/>
            </a:prstGeom>
            <a:ln w="38100">
              <a:solidFill>
                <a:srgbClr val="7E9B61"/>
              </a:solidFill>
              <a:tailEnd type="triangle" w="lg" len="me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048025" y="1895368"/>
              <a:ext cx="1765614" cy="495875"/>
            </a:xfrm>
            <a:prstGeom prst="rect">
              <a:avLst/>
            </a:prstGeom>
            <a:noFill/>
          </p:spPr>
          <p:txBody>
            <a:bodyPr wrap="none" rtlCol="0">
              <a:spAutoFit/>
            </a:bodyPr>
            <a:lstStyle/>
            <a:p>
              <a:pPr defTabSz="1300244" eaLnBrk="1" fontAlgn="auto" hangingPunct="1">
                <a:spcBef>
                  <a:spcPts val="0"/>
                </a:spcBef>
                <a:spcAft>
                  <a:spcPts val="0"/>
                </a:spcAft>
              </a:pPr>
              <a:r>
                <a:rPr lang="en-US" sz="3982" dirty="0">
                  <a:solidFill>
                    <a:srgbClr val="7E9B61"/>
                  </a:solidFill>
                  <a:latin typeface="Calibri" panose="020F0502020204030204"/>
                  <a:ea typeface="+mn-ea"/>
                </a:rPr>
                <a:t>2070 Trend</a:t>
              </a:r>
            </a:p>
          </p:txBody>
        </p:sp>
      </p:grpSp>
      <p:sp>
        <p:nvSpPr>
          <p:cNvPr id="3" name="TextBox 2"/>
          <p:cNvSpPr txBox="1"/>
          <p:nvPr/>
        </p:nvSpPr>
        <p:spPr>
          <a:xfrm>
            <a:off x="181064" y="356048"/>
            <a:ext cx="4742837" cy="748795"/>
          </a:xfrm>
          <a:prstGeom prst="rect">
            <a:avLst/>
          </a:prstGeom>
          <a:noFill/>
        </p:spPr>
        <p:txBody>
          <a:bodyPr wrap="none" rtlCol="0">
            <a:spAutoFit/>
          </a:bodyPr>
          <a:lstStyle/>
          <a:p>
            <a:pPr defTabSz="1300244" eaLnBrk="1" fontAlgn="auto" hangingPunct="1">
              <a:spcBef>
                <a:spcPts val="0"/>
              </a:spcBef>
              <a:spcAft>
                <a:spcPts val="0"/>
              </a:spcAft>
            </a:pPr>
            <a:r>
              <a:rPr lang="en-US" sz="4266" b="1" dirty="0">
                <a:solidFill>
                  <a:prstClr val="black"/>
                </a:solidFill>
                <a:latin typeface="Calibri" panose="020F0502020204030204"/>
                <a:ea typeface="+mn-ea"/>
              </a:rPr>
              <a:t>Florida urbanization</a:t>
            </a:r>
          </a:p>
        </p:txBody>
      </p:sp>
    </p:spTree>
    <p:custDataLst>
      <p:tags r:id="rId1"/>
    </p:custDataLst>
    <p:extLst>
      <p:ext uri="{BB962C8B-B14F-4D97-AF65-F5344CB8AC3E}">
        <p14:creationId xmlns:p14="http://schemas.microsoft.com/office/powerpoint/2010/main" val="1388125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2CE6E6-1B11-427E-8691-5ED6C1240868}"/>
              </a:ext>
            </a:extLst>
          </p:cNvPr>
          <p:cNvSpPr/>
          <p:nvPr/>
        </p:nvSpPr>
        <p:spPr>
          <a:xfrm>
            <a:off x="0" y="9371806"/>
            <a:ext cx="13003213" cy="38020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540B272E-6062-4CFB-AB3D-31C744A07209}"/>
              </a:ext>
            </a:extLst>
          </p:cNvPr>
          <p:cNvGrpSpPr/>
          <p:nvPr/>
        </p:nvGrpSpPr>
        <p:grpSpPr>
          <a:xfrm>
            <a:off x="-16106" y="332080"/>
            <a:ext cx="13019319" cy="9220200"/>
            <a:chOff x="-16106" y="380206"/>
            <a:chExt cx="13019319" cy="9220200"/>
          </a:xfrm>
        </p:grpSpPr>
        <p:pic>
          <p:nvPicPr>
            <p:cNvPr id="3075" name="Picture 6" descr="Regional_Context_1213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06" y="380206"/>
              <a:ext cx="13019319" cy="922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reeform: Shape 2">
              <a:extLst>
                <a:ext uri="{FF2B5EF4-FFF2-40B4-BE49-F238E27FC236}">
                  <a16:creationId xmlns:a16="http://schemas.microsoft.com/office/drawing/2014/main" id="{06ADBC39-D586-41DC-8F67-FB3DCCCD5EE6}"/>
                </a:ext>
              </a:extLst>
            </p:cNvPr>
            <p:cNvSpPr/>
            <p:nvPr/>
          </p:nvSpPr>
          <p:spPr>
            <a:xfrm>
              <a:off x="8417859" y="2662518"/>
              <a:ext cx="1680882" cy="1008529"/>
            </a:xfrm>
            <a:custGeom>
              <a:avLst/>
              <a:gdLst>
                <a:gd name="connsiteX0" fmla="*/ 0 w 1680882"/>
                <a:gd name="connsiteY0" fmla="*/ 121023 h 1008529"/>
                <a:gd name="connsiteX1" fmla="*/ 336176 w 1680882"/>
                <a:gd name="connsiteY1" fmla="*/ 134470 h 1008529"/>
                <a:gd name="connsiteX2" fmla="*/ 336176 w 1680882"/>
                <a:gd name="connsiteY2" fmla="*/ 0 h 1008529"/>
                <a:gd name="connsiteX3" fmla="*/ 632012 w 1680882"/>
                <a:gd name="connsiteY3" fmla="*/ 0 h 1008529"/>
                <a:gd name="connsiteX4" fmla="*/ 632012 w 1680882"/>
                <a:gd name="connsiteY4" fmla="*/ 242047 h 1008529"/>
                <a:gd name="connsiteX5" fmla="*/ 1116106 w 1680882"/>
                <a:gd name="connsiteY5" fmla="*/ 242047 h 1008529"/>
                <a:gd name="connsiteX6" fmla="*/ 1129553 w 1680882"/>
                <a:gd name="connsiteY6" fmla="*/ 510988 h 1008529"/>
                <a:gd name="connsiteX7" fmla="*/ 1264023 w 1680882"/>
                <a:gd name="connsiteY7" fmla="*/ 510988 h 1008529"/>
                <a:gd name="connsiteX8" fmla="*/ 1264023 w 1680882"/>
                <a:gd name="connsiteY8" fmla="*/ 215153 h 1008529"/>
                <a:gd name="connsiteX9" fmla="*/ 1667435 w 1680882"/>
                <a:gd name="connsiteY9" fmla="*/ 228600 h 1008529"/>
                <a:gd name="connsiteX10" fmla="*/ 1680882 w 1680882"/>
                <a:gd name="connsiteY10" fmla="*/ 403411 h 1008529"/>
                <a:gd name="connsiteX11" fmla="*/ 1680882 w 1680882"/>
                <a:gd name="connsiteY11" fmla="*/ 564776 h 1008529"/>
                <a:gd name="connsiteX12" fmla="*/ 1680882 w 1680882"/>
                <a:gd name="connsiteY12" fmla="*/ 766482 h 1008529"/>
                <a:gd name="connsiteX13" fmla="*/ 1627094 w 1680882"/>
                <a:gd name="connsiteY13" fmla="*/ 847164 h 1008529"/>
                <a:gd name="connsiteX14" fmla="*/ 1573306 w 1680882"/>
                <a:gd name="connsiteY14" fmla="*/ 968188 h 1008529"/>
                <a:gd name="connsiteX15" fmla="*/ 1519517 w 1680882"/>
                <a:gd name="connsiteY15" fmla="*/ 995082 h 1008529"/>
                <a:gd name="connsiteX16" fmla="*/ 0 w 1680882"/>
                <a:gd name="connsiteY16" fmla="*/ 1008529 h 1008529"/>
                <a:gd name="connsiteX17" fmla="*/ 0 w 1680882"/>
                <a:gd name="connsiteY17" fmla="*/ 121023 h 100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80882" h="1008529">
                  <a:moveTo>
                    <a:pt x="0" y="121023"/>
                  </a:moveTo>
                  <a:lnTo>
                    <a:pt x="336176" y="134470"/>
                  </a:lnTo>
                  <a:lnTo>
                    <a:pt x="336176" y="0"/>
                  </a:lnTo>
                  <a:lnTo>
                    <a:pt x="632012" y="0"/>
                  </a:lnTo>
                  <a:lnTo>
                    <a:pt x="632012" y="242047"/>
                  </a:lnTo>
                  <a:lnTo>
                    <a:pt x="1116106" y="242047"/>
                  </a:lnTo>
                  <a:lnTo>
                    <a:pt x="1129553" y="510988"/>
                  </a:lnTo>
                  <a:lnTo>
                    <a:pt x="1264023" y="510988"/>
                  </a:lnTo>
                  <a:lnTo>
                    <a:pt x="1264023" y="215153"/>
                  </a:lnTo>
                  <a:lnTo>
                    <a:pt x="1667435" y="228600"/>
                  </a:lnTo>
                  <a:lnTo>
                    <a:pt x="1680882" y="403411"/>
                  </a:lnTo>
                  <a:lnTo>
                    <a:pt x="1680882" y="564776"/>
                  </a:lnTo>
                  <a:lnTo>
                    <a:pt x="1680882" y="766482"/>
                  </a:lnTo>
                  <a:lnTo>
                    <a:pt x="1627094" y="847164"/>
                  </a:lnTo>
                  <a:lnTo>
                    <a:pt x="1573306" y="968188"/>
                  </a:lnTo>
                  <a:lnTo>
                    <a:pt x="1519517" y="995082"/>
                  </a:lnTo>
                  <a:lnTo>
                    <a:pt x="0" y="1008529"/>
                  </a:lnTo>
                  <a:lnTo>
                    <a:pt x="0" y="121023"/>
                  </a:lnTo>
                  <a:close/>
                </a:path>
              </a:pathLst>
            </a:custGeom>
            <a:noFill/>
            <a:ln w="3492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EA69DB81-36D4-4113-8332-5C78E82A5EFC}"/>
                </a:ext>
              </a:extLst>
            </p:cNvPr>
            <p:cNvSpPr txBox="1"/>
            <p:nvPr/>
          </p:nvSpPr>
          <p:spPr>
            <a:xfrm>
              <a:off x="8484839" y="3150901"/>
              <a:ext cx="3510192" cy="400110"/>
            </a:xfrm>
            <a:prstGeom prst="rect">
              <a:avLst/>
            </a:prstGeom>
            <a:noFill/>
          </p:spPr>
          <p:txBody>
            <a:bodyPr wrap="none" rtlCol="0">
              <a:spAutoFit/>
            </a:bodyPr>
            <a:lstStyle/>
            <a:p>
              <a:r>
                <a:rPr lang="en-US" sz="2000" dirty="0">
                  <a:ln>
                    <a:solidFill>
                      <a:srgbClr val="000000"/>
                    </a:solidFill>
                  </a:ln>
                  <a:latin typeface="Franklin Gothic Heavy" panose="020B0903020102020204" pitchFamily="34" charset="0"/>
                  <a:cs typeface="Arial" panose="020B0604020202020204" pitchFamily="34" charset="0"/>
                </a:rPr>
                <a:t>Econ River Wilderness Area</a:t>
              </a:r>
            </a:p>
          </p:txBody>
        </p:sp>
        <p:sp>
          <p:nvSpPr>
            <p:cNvPr id="5" name="Freeform: Shape 4">
              <a:extLst>
                <a:ext uri="{FF2B5EF4-FFF2-40B4-BE49-F238E27FC236}">
                  <a16:creationId xmlns:a16="http://schemas.microsoft.com/office/drawing/2014/main" id="{2A4FC244-7070-4808-8875-432C20607BCB}"/>
                </a:ext>
              </a:extLst>
            </p:cNvPr>
            <p:cNvSpPr/>
            <p:nvPr/>
          </p:nvSpPr>
          <p:spPr>
            <a:xfrm>
              <a:off x="8955741" y="3697941"/>
              <a:ext cx="2568388" cy="3375212"/>
            </a:xfrm>
            <a:custGeom>
              <a:avLst/>
              <a:gdLst>
                <a:gd name="connsiteX0" fmla="*/ 954741 w 2568388"/>
                <a:gd name="connsiteY0" fmla="*/ 0 h 3375212"/>
                <a:gd name="connsiteX1" fmla="*/ 995083 w 2568388"/>
                <a:gd name="connsiteY1" fmla="*/ 188259 h 3375212"/>
                <a:gd name="connsiteX2" fmla="*/ 1143000 w 2568388"/>
                <a:gd name="connsiteY2" fmla="*/ 215153 h 3375212"/>
                <a:gd name="connsiteX3" fmla="*/ 1143000 w 2568388"/>
                <a:gd name="connsiteY3" fmla="*/ 349624 h 3375212"/>
                <a:gd name="connsiteX4" fmla="*/ 1089212 w 2568388"/>
                <a:gd name="connsiteY4" fmla="*/ 416859 h 3375212"/>
                <a:gd name="connsiteX5" fmla="*/ 941294 w 2568388"/>
                <a:gd name="connsiteY5" fmla="*/ 537883 h 3375212"/>
                <a:gd name="connsiteX6" fmla="*/ 739588 w 2568388"/>
                <a:gd name="connsiteY6" fmla="*/ 860612 h 3375212"/>
                <a:gd name="connsiteX7" fmla="*/ 632012 w 2568388"/>
                <a:gd name="connsiteY7" fmla="*/ 954741 h 3375212"/>
                <a:gd name="connsiteX8" fmla="*/ 712694 w 2568388"/>
                <a:gd name="connsiteY8" fmla="*/ 1116106 h 3375212"/>
                <a:gd name="connsiteX9" fmla="*/ 793377 w 2568388"/>
                <a:gd name="connsiteY9" fmla="*/ 1398494 h 3375212"/>
                <a:gd name="connsiteX10" fmla="*/ 833718 w 2568388"/>
                <a:gd name="connsiteY10" fmla="*/ 1546412 h 3375212"/>
                <a:gd name="connsiteX11" fmla="*/ 806824 w 2568388"/>
                <a:gd name="connsiteY11" fmla="*/ 2447365 h 3375212"/>
                <a:gd name="connsiteX12" fmla="*/ 0 w 2568388"/>
                <a:gd name="connsiteY12" fmla="*/ 2460812 h 3375212"/>
                <a:gd name="connsiteX13" fmla="*/ 13447 w 2568388"/>
                <a:gd name="connsiteY13" fmla="*/ 2837330 h 3375212"/>
                <a:gd name="connsiteX14" fmla="*/ 1519518 w 2568388"/>
                <a:gd name="connsiteY14" fmla="*/ 2837330 h 3375212"/>
                <a:gd name="connsiteX15" fmla="*/ 1546412 w 2568388"/>
                <a:gd name="connsiteY15" fmla="*/ 3375212 h 3375212"/>
                <a:gd name="connsiteX16" fmla="*/ 1896035 w 2568388"/>
                <a:gd name="connsiteY16" fmla="*/ 3186953 h 3375212"/>
                <a:gd name="connsiteX17" fmla="*/ 1949824 w 2568388"/>
                <a:gd name="connsiteY17" fmla="*/ 2918012 h 3375212"/>
                <a:gd name="connsiteX18" fmla="*/ 1936377 w 2568388"/>
                <a:gd name="connsiteY18" fmla="*/ 2581835 h 3375212"/>
                <a:gd name="connsiteX19" fmla="*/ 1963271 w 2568388"/>
                <a:gd name="connsiteY19" fmla="*/ 2460812 h 3375212"/>
                <a:gd name="connsiteX20" fmla="*/ 1976718 w 2568388"/>
                <a:gd name="connsiteY20" fmla="*/ 2084294 h 3375212"/>
                <a:gd name="connsiteX21" fmla="*/ 2003612 w 2568388"/>
                <a:gd name="connsiteY21" fmla="*/ 1869141 h 3375212"/>
                <a:gd name="connsiteX22" fmla="*/ 2057400 w 2568388"/>
                <a:gd name="connsiteY22" fmla="*/ 1734671 h 3375212"/>
                <a:gd name="connsiteX23" fmla="*/ 2097741 w 2568388"/>
                <a:gd name="connsiteY23" fmla="*/ 1627094 h 3375212"/>
                <a:gd name="connsiteX24" fmla="*/ 2232212 w 2568388"/>
                <a:gd name="connsiteY24" fmla="*/ 1532965 h 3375212"/>
                <a:gd name="connsiteX25" fmla="*/ 2353235 w 2568388"/>
                <a:gd name="connsiteY25" fmla="*/ 1452283 h 3375212"/>
                <a:gd name="connsiteX26" fmla="*/ 2433918 w 2568388"/>
                <a:gd name="connsiteY26" fmla="*/ 1398494 h 3375212"/>
                <a:gd name="connsiteX27" fmla="*/ 2568388 w 2568388"/>
                <a:gd name="connsiteY27" fmla="*/ 1290918 h 3375212"/>
                <a:gd name="connsiteX28" fmla="*/ 2501153 w 2568388"/>
                <a:gd name="connsiteY28" fmla="*/ 1210235 h 3375212"/>
                <a:gd name="connsiteX29" fmla="*/ 2447365 w 2568388"/>
                <a:gd name="connsiteY29" fmla="*/ 981635 h 3375212"/>
                <a:gd name="connsiteX30" fmla="*/ 2272553 w 2568388"/>
                <a:gd name="connsiteY30" fmla="*/ 779930 h 3375212"/>
                <a:gd name="connsiteX31" fmla="*/ 2232212 w 2568388"/>
                <a:gd name="connsiteY31" fmla="*/ 632012 h 3375212"/>
                <a:gd name="connsiteX32" fmla="*/ 2191871 w 2568388"/>
                <a:gd name="connsiteY32" fmla="*/ 416859 h 3375212"/>
                <a:gd name="connsiteX33" fmla="*/ 2164977 w 2568388"/>
                <a:gd name="connsiteY33" fmla="*/ 309283 h 3375212"/>
                <a:gd name="connsiteX34" fmla="*/ 2043953 w 2568388"/>
                <a:gd name="connsiteY34" fmla="*/ 201706 h 3375212"/>
                <a:gd name="connsiteX35" fmla="*/ 1801906 w 2568388"/>
                <a:gd name="connsiteY35" fmla="*/ 161365 h 3375212"/>
                <a:gd name="connsiteX36" fmla="*/ 1801906 w 2568388"/>
                <a:gd name="connsiteY36" fmla="*/ 0 h 3375212"/>
                <a:gd name="connsiteX37" fmla="*/ 954741 w 2568388"/>
                <a:gd name="connsiteY37" fmla="*/ 0 h 3375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68388" h="3375212">
                  <a:moveTo>
                    <a:pt x="954741" y="0"/>
                  </a:moveTo>
                  <a:lnTo>
                    <a:pt x="995083" y="188259"/>
                  </a:lnTo>
                  <a:lnTo>
                    <a:pt x="1143000" y="215153"/>
                  </a:lnTo>
                  <a:lnTo>
                    <a:pt x="1143000" y="349624"/>
                  </a:lnTo>
                  <a:lnTo>
                    <a:pt x="1089212" y="416859"/>
                  </a:lnTo>
                  <a:lnTo>
                    <a:pt x="941294" y="537883"/>
                  </a:lnTo>
                  <a:lnTo>
                    <a:pt x="739588" y="860612"/>
                  </a:lnTo>
                  <a:lnTo>
                    <a:pt x="632012" y="954741"/>
                  </a:lnTo>
                  <a:lnTo>
                    <a:pt x="712694" y="1116106"/>
                  </a:lnTo>
                  <a:lnTo>
                    <a:pt x="793377" y="1398494"/>
                  </a:lnTo>
                  <a:lnTo>
                    <a:pt x="833718" y="1546412"/>
                  </a:lnTo>
                  <a:lnTo>
                    <a:pt x="806824" y="2447365"/>
                  </a:lnTo>
                  <a:lnTo>
                    <a:pt x="0" y="2460812"/>
                  </a:lnTo>
                  <a:lnTo>
                    <a:pt x="13447" y="2837330"/>
                  </a:lnTo>
                  <a:lnTo>
                    <a:pt x="1519518" y="2837330"/>
                  </a:lnTo>
                  <a:lnTo>
                    <a:pt x="1546412" y="3375212"/>
                  </a:lnTo>
                  <a:lnTo>
                    <a:pt x="1896035" y="3186953"/>
                  </a:lnTo>
                  <a:lnTo>
                    <a:pt x="1949824" y="2918012"/>
                  </a:lnTo>
                  <a:lnTo>
                    <a:pt x="1936377" y="2581835"/>
                  </a:lnTo>
                  <a:lnTo>
                    <a:pt x="1963271" y="2460812"/>
                  </a:lnTo>
                  <a:lnTo>
                    <a:pt x="1976718" y="2084294"/>
                  </a:lnTo>
                  <a:lnTo>
                    <a:pt x="2003612" y="1869141"/>
                  </a:lnTo>
                  <a:lnTo>
                    <a:pt x="2057400" y="1734671"/>
                  </a:lnTo>
                  <a:lnTo>
                    <a:pt x="2097741" y="1627094"/>
                  </a:lnTo>
                  <a:lnTo>
                    <a:pt x="2232212" y="1532965"/>
                  </a:lnTo>
                  <a:lnTo>
                    <a:pt x="2353235" y="1452283"/>
                  </a:lnTo>
                  <a:lnTo>
                    <a:pt x="2433918" y="1398494"/>
                  </a:lnTo>
                  <a:lnTo>
                    <a:pt x="2568388" y="1290918"/>
                  </a:lnTo>
                  <a:lnTo>
                    <a:pt x="2501153" y="1210235"/>
                  </a:lnTo>
                  <a:lnTo>
                    <a:pt x="2447365" y="981635"/>
                  </a:lnTo>
                  <a:lnTo>
                    <a:pt x="2272553" y="779930"/>
                  </a:lnTo>
                  <a:lnTo>
                    <a:pt x="2232212" y="632012"/>
                  </a:lnTo>
                  <a:lnTo>
                    <a:pt x="2191871" y="416859"/>
                  </a:lnTo>
                  <a:lnTo>
                    <a:pt x="2164977" y="309283"/>
                  </a:lnTo>
                  <a:lnTo>
                    <a:pt x="2043953" y="201706"/>
                  </a:lnTo>
                  <a:lnTo>
                    <a:pt x="1801906" y="161365"/>
                  </a:lnTo>
                  <a:lnTo>
                    <a:pt x="1801906" y="0"/>
                  </a:lnTo>
                  <a:lnTo>
                    <a:pt x="954741" y="0"/>
                  </a:lnTo>
                  <a:close/>
                </a:path>
              </a:pathLst>
            </a:cu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C47A064-3616-48E9-810C-13B70DF1C106}"/>
                </a:ext>
              </a:extLst>
            </p:cNvPr>
            <p:cNvSpPr txBox="1"/>
            <p:nvPr/>
          </p:nvSpPr>
          <p:spPr>
            <a:xfrm>
              <a:off x="9841134" y="4876006"/>
              <a:ext cx="2481128" cy="707886"/>
            </a:xfrm>
            <a:prstGeom prst="rect">
              <a:avLst/>
            </a:prstGeom>
            <a:noFill/>
          </p:spPr>
          <p:txBody>
            <a:bodyPr wrap="none" rtlCol="0">
              <a:spAutoFit/>
            </a:bodyPr>
            <a:lstStyle/>
            <a:p>
              <a:r>
                <a:rPr lang="en-US" sz="2000" dirty="0">
                  <a:ln>
                    <a:solidFill>
                      <a:srgbClr val="000000"/>
                    </a:solidFill>
                  </a:ln>
                  <a:latin typeface="Franklin Gothic Heavy" panose="020B0903020102020204" pitchFamily="34" charset="0"/>
                  <a:cs typeface="Arial" panose="020B0604020202020204" pitchFamily="34" charset="0"/>
                </a:rPr>
                <a:t>Econ Sandhills</a:t>
              </a:r>
            </a:p>
            <a:p>
              <a:r>
                <a:rPr lang="en-US" sz="2000" dirty="0">
                  <a:ln>
                    <a:solidFill>
                      <a:srgbClr val="000000"/>
                    </a:solidFill>
                  </a:ln>
                  <a:latin typeface="Franklin Gothic Heavy" panose="020B0903020102020204" pitchFamily="34" charset="0"/>
                  <a:cs typeface="Arial" panose="020B0604020202020204" pitchFamily="34" charset="0"/>
                </a:rPr>
                <a:t>Conservation  Area</a:t>
              </a:r>
            </a:p>
          </p:txBody>
        </p:sp>
      </p:grpSp>
      <p:sp>
        <p:nvSpPr>
          <p:cNvPr id="10" name="TextBox 9">
            <a:extLst>
              <a:ext uri="{FF2B5EF4-FFF2-40B4-BE49-F238E27FC236}">
                <a16:creationId xmlns:a16="http://schemas.microsoft.com/office/drawing/2014/main" id="{BA39B624-2542-4B2E-AAFB-DA6949BB830B}"/>
              </a:ext>
            </a:extLst>
          </p:cNvPr>
          <p:cNvSpPr txBox="1"/>
          <p:nvPr/>
        </p:nvSpPr>
        <p:spPr>
          <a:xfrm>
            <a:off x="253206" y="532606"/>
            <a:ext cx="4114800" cy="1323439"/>
          </a:xfrm>
          <a:prstGeom prst="rect">
            <a:avLst/>
          </a:prstGeom>
          <a:solidFill>
            <a:srgbClr val="848673"/>
          </a:solidFill>
        </p:spPr>
        <p:txBody>
          <a:bodyPr wrap="square" rtlCol="0">
            <a:spAutoFit/>
          </a:bodyPr>
          <a:lstStyle/>
          <a:p>
            <a:r>
              <a:rPr lang="en-US" sz="4000" dirty="0">
                <a:latin typeface="Arial" panose="020B0604020202020204" pitchFamily="34" charset="0"/>
                <a:ea typeface="Gulim" panose="020B0600000101010101" pitchFamily="34" charset="-127"/>
                <a:cs typeface="Arial" panose="020B0604020202020204" pitchFamily="34" charset="0"/>
              </a:rPr>
              <a:t>UCF fire program</a:t>
            </a:r>
          </a:p>
          <a:p>
            <a:r>
              <a:rPr lang="en-US" sz="4000" dirty="0">
                <a:latin typeface="Arial" panose="020B0604020202020204" pitchFamily="34" charset="0"/>
                <a:ea typeface="Gulim" panose="020B0600000101010101" pitchFamily="34" charset="-127"/>
                <a:cs typeface="Arial" panose="020B0604020202020204" pitchFamily="34" charset="0"/>
              </a:rPr>
              <a:t>regional context</a:t>
            </a:r>
          </a:p>
        </p:txBody>
      </p:sp>
    </p:spTree>
    <p:extLst>
      <p:ext uri="{BB962C8B-B14F-4D97-AF65-F5344CB8AC3E}">
        <p14:creationId xmlns:p14="http://schemas.microsoft.com/office/powerpoint/2010/main" val="581497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31F20"/>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426922C-9C08-4D24-9BE7-81B4C63AA8D5}"/>
              </a:ext>
            </a:extLst>
          </p:cNvPr>
          <p:cNvGrpSpPr/>
          <p:nvPr/>
        </p:nvGrpSpPr>
        <p:grpSpPr>
          <a:xfrm>
            <a:off x="558006" y="304006"/>
            <a:ext cx="11509768" cy="8632327"/>
            <a:chOff x="574065" y="456406"/>
            <a:chExt cx="11509768" cy="8632327"/>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065" y="456406"/>
              <a:ext cx="11509768" cy="8632327"/>
            </a:xfrm>
            <a:prstGeom prst="rect">
              <a:avLst/>
            </a:prstGeom>
          </p:spPr>
        </p:pic>
        <p:sp>
          <p:nvSpPr>
            <p:cNvPr id="4" name="TextBox 3">
              <a:extLst>
                <a:ext uri="{FF2B5EF4-FFF2-40B4-BE49-F238E27FC236}">
                  <a16:creationId xmlns:a16="http://schemas.microsoft.com/office/drawing/2014/main" id="{601A96D1-04CC-4FC2-8E98-E1618DC5DE94}"/>
                </a:ext>
              </a:extLst>
            </p:cNvPr>
            <p:cNvSpPr txBox="1"/>
            <p:nvPr/>
          </p:nvSpPr>
          <p:spPr>
            <a:xfrm>
              <a:off x="2005805" y="761206"/>
              <a:ext cx="8398060" cy="1261884"/>
            </a:xfrm>
            <a:prstGeom prst="rect">
              <a:avLst/>
            </a:prstGeom>
            <a:solidFill>
              <a:srgbClr val="C4C7CC"/>
            </a:solidFill>
          </p:spPr>
          <p:txBody>
            <a:bodyPr wrap="square" rtlCol="0">
              <a:spAutoFit/>
            </a:bodyPr>
            <a:lstStyle/>
            <a:p>
              <a:r>
                <a:rPr lang="en-US" b="1" dirty="0">
                  <a:latin typeface="Arial" panose="020B0604020202020204" pitchFamily="34" charset="0"/>
                  <a:ea typeface="Gulim" panose="020B0600000101010101" pitchFamily="34" charset="-127"/>
                  <a:cs typeface="Arial" panose="020B0604020202020204" pitchFamily="34" charset="0"/>
                </a:rPr>
                <a:t>intrepid pioneers</a:t>
              </a:r>
            </a:p>
            <a:p>
              <a:r>
                <a:rPr lang="en-US" b="1" dirty="0">
                  <a:latin typeface="Arial" panose="020B0604020202020204" pitchFamily="34" charset="0"/>
                  <a:ea typeface="Gulim" panose="020B0600000101010101" pitchFamily="34" charset="-127"/>
                  <a:cs typeface="Arial" panose="020B0604020202020204" pitchFamily="34" charset="0"/>
                </a:rPr>
                <a:t>burning at the wild-urban-interface </a:t>
              </a:r>
            </a:p>
          </p:txBody>
        </p:sp>
      </p:grpSp>
    </p:spTree>
    <p:extLst>
      <p:ext uri="{BB962C8B-B14F-4D97-AF65-F5344CB8AC3E}">
        <p14:creationId xmlns:p14="http://schemas.microsoft.com/office/powerpoint/2010/main" val="1288298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31F20"/>
        </a:solidFill>
        <a:effectLst/>
      </p:bgPr>
    </p:bg>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36A45DA9-88EC-46F8-A419-05B80D3EB86D}"/>
              </a:ext>
            </a:extLst>
          </p:cNvPr>
          <p:cNvSpPr txBox="1">
            <a:spLocks noChangeArrowheads="1"/>
          </p:cNvSpPr>
          <p:nvPr/>
        </p:nvSpPr>
        <p:spPr bwMode="auto">
          <a:xfrm>
            <a:off x="360737" y="358272"/>
            <a:ext cx="9061245" cy="683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defTabSz="1300244" eaLnBrk="1" fontAlgn="auto" hangingPunct="1">
              <a:spcBef>
                <a:spcPct val="50000"/>
              </a:spcBef>
              <a:spcAft>
                <a:spcPts val="0"/>
              </a:spcAft>
            </a:pPr>
            <a:r>
              <a:rPr lang="en-US" altLang="en-US" sz="3839" dirty="0">
                <a:solidFill>
                  <a:srgbClr val="FFCA06"/>
                </a:solidFill>
                <a:latin typeface="Helvetica" panose="020B0604020202020204" pitchFamily="34" charset="0"/>
                <a:ea typeface="+mn-ea"/>
                <a:cs typeface="Helvetica" panose="020B0604020202020204" pitchFamily="34" charset="0"/>
              </a:rPr>
              <a:t>challenges of burning in urban areas</a:t>
            </a:r>
          </a:p>
        </p:txBody>
      </p:sp>
      <p:pic>
        <p:nvPicPr>
          <p:cNvPr id="3" name="Picture 2">
            <a:extLst>
              <a:ext uri="{FF2B5EF4-FFF2-40B4-BE49-F238E27FC236}">
                <a16:creationId xmlns:a16="http://schemas.microsoft.com/office/drawing/2014/main" id="{1D656E6A-2470-4DAA-B4F0-F444734DED95}"/>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2000" contrast="11000"/>
                    </a14:imgEffect>
                  </a14:imgLayer>
                </a14:imgProps>
              </a:ext>
              <a:ext uri="{28A0092B-C50C-407E-A947-70E740481C1C}">
                <a14:useLocalDpi xmlns:a14="http://schemas.microsoft.com/office/drawing/2010/main" val="0"/>
              </a:ext>
            </a:extLst>
          </a:blip>
          <a:srcRect l="8979" t="462" r="174" b="-462"/>
          <a:stretch/>
        </p:blipFill>
        <p:spPr>
          <a:xfrm>
            <a:off x="360736" y="1481446"/>
            <a:ext cx="6977679" cy="5758923"/>
          </a:xfrm>
          <a:prstGeom prst="rect">
            <a:avLst/>
          </a:prstGeom>
          <a:ln w="22225">
            <a:solidFill>
              <a:schemeClr val="tx1"/>
            </a:solidFill>
          </a:ln>
        </p:spPr>
      </p:pic>
      <p:pic>
        <p:nvPicPr>
          <p:cNvPr id="4" name="Picture 3">
            <a:extLst>
              <a:ext uri="{FF2B5EF4-FFF2-40B4-BE49-F238E27FC236}">
                <a16:creationId xmlns:a16="http://schemas.microsoft.com/office/drawing/2014/main" id="{FF927B62-05D4-448D-A2D7-BDE37B93F305}"/>
              </a:ext>
            </a:extLst>
          </p:cNvPr>
          <p:cNvPicPr>
            <a:picLocks noChangeAspect="1"/>
          </p:cNvPicPr>
          <p:nvPr/>
        </p:nvPicPr>
        <p:blipFill rotWithShape="1">
          <a:blip r:embed="rId4">
            <a:extLst>
              <a:ext uri="{28A0092B-C50C-407E-A947-70E740481C1C}">
                <a14:useLocalDpi xmlns:a14="http://schemas.microsoft.com/office/drawing/2010/main" val="0"/>
              </a:ext>
            </a:extLst>
          </a:blip>
          <a:srcRect l="9840" r="2937"/>
          <a:stretch/>
        </p:blipFill>
        <p:spPr>
          <a:xfrm>
            <a:off x="5767796" y="2692191"/>
            <a:ext cx="6926183" cy="5953879"/>
          </a:xfrm>
          <a:prstGeom prst="rect">
            <a:avLst/>
          </a:prstGeom>
          <a:ln w="22225">
            <a:solidFill>
              <a:schemeClr val="tx1"/>
            </a:solidFill>
          </a:ln>
        </p:spPr>
      </p:pic>
      <p:sp>
        <p:nvSpPr>
          <p:cNvPr id="5" name="TextBox 4">
            <a:extLst>
              <a:ext uri="{FF2B5EF4-FFF2-40B4-BE49-F238E27FC236}">
                <a16:creationId xmlns:a16="http://schemas.microsoft.com/office/drawing/2014/main" id="{CA4ED118-357A-4B43-90A0-E2693F60F1C4}"/>
              </a:ext>
            </a:extLst>
          </p:cNvPr>
          <p:cNvSpPr txBox="1"/>
          <p:nvPr/>
        </p:nvSpPr>
        <p:spPr>
          <a:xfrm>
            <a:off x="8504335" y="1574591"/>
            <a:ext cx="2666568" cy="705129"/>
          </a:xfrm>
          <a:prstGeom prst="rect">
            <a:avLst/>
          </a:prstGeom>
          <a:noFill/>
        </p:spPr>
        <p:txBody>
          <a:bodyPr wrap="square" rtlCol="0">
            <a:spAutoFit/>
          </a:bodyPr>
          <a:lstStyle/>
          <a:p>
            <a:pPr algn="ctr" defTabSz="1300244" eaLnBrk="1" fontAlgn="auto" hangingPunct="1">
              <a:spcBef>
                <a:spcPts val="0"/>
              </a:spcBef>
              <a:spcAft>
                <a:spcPts val="0"/>
              </a:spcAft>
            </a:pPr>
            <a:r>
              <a:rPr lang="en-US" sz="3982" dirty="0">
                <a:solidFill>
                  <a:srgbClr val="FFCA29"/>
                </a:solidFill>
                <a:latin typeface="Calibri" panose="020F0502020204030204"/>
                <a:ea typeface="+mn-ea"/>
              </a:rPr>
              <a:t>Unit 12C</a:t>
            </a:r>
          </a:p>
        </p:txBody>
      </p:sp>
    </p:spTree>
    <p:extLst>
      <p:ext uri="{BB962C8B-B14F-4D97-AF65-F5344CB8AC3E}">
        <p14:creationId xmlns:p14="http://schemas.microsoft.com/office/powerpoint/2010/main" val="363009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31F20"/>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AEFA4B7-46E5-4792-9689-23A0715D91BD}"/>
              </a:ext>
            </a:extLst>
          </p:cNvPr>
          <p:cNvSpPr txBox="1">
            <a:spLocks/>
          </p:cNvSpPr>
          <p:nvPr/>
        </p:nvSpPr>
        <p:spPr>
          <a:xfrm>
            <a:off x="888707" y="425344"/>
            <a:ext cx="10210831" cy="789821"/>
          </a:xfrm>
          <a:prstGeom prst="rect">
            <a:avLst/>
          </a:prstGeom>
        </p:spPr>
        <p:txBody>
          <a:bodyPr vert="horz" lIns="97520" tIns="48760" rIns="97520" bIns="4876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gn="l" fontAlgn="auto">
              <a:spcAft>
                <a:spcPts val="0"/>
              </a:spcAft>
            </a:pPr>
            <a:r>
              <a:rPr lang="en-US" sz="3413" cap="none" dirty="0">
                <a:solidFill>
                  <a:srgbClr val="FFCA29"/>
                </a:solidFill>
                <a:latin typeface="Helvetica" panose="020B0604020202020204" pitchFamily="34" charset="0"/>
                <a:cs typeface="Helvetica" panose="020B0604020202020204" pitchFamily="34" charset="0"/>
              </a:rPr>
              <a:t>Importance of Fire Seasonality</a:t>
            </a:r>
          </a:p>
        </p:txBody>
      </p:sp>
      <p:sp>
        <p:nvSpPr>
          <p:cNvPr id="6" name="TextBox 5">
            <a:extLst>
              <a:ext uri="{FF2B5EF4-FFF2-40B4-BE49-F238E27FC236}">
                <a16:creationId xmlns:a16="http://schemas.microsoft.com/office/drawing/2014/main" id="{41AE7C7C-D13E-461C-ACDC-065F89DB07E6}"/>
              </a:ext>
            </a:extLst>
          </p:cNvPr>
          <p:cNvSpPr txBox="1"/>
          <p:nvPr/>
        </p:nvSpPr>
        <p:spPr>
          <a:xfrm>
            <a:off x="886419" y="1368729"/>
            <a:ext cx="9201878" cy="1360757"/>
          </a:xfrm>
          <a:prstGeom prst="rect">
            <a:avLst/>
          </a:prstGeom>
          <a:noFill/>
        </p:spPr>
        <p:txBody>
          <a:bodyPr wrap="none" rtlCol="0">
            <a:spAutoFit/>
          </a:bodyPr>
          <a:lstStyle/>
          <a:p>
            <a:pPr marL="487592" indent="-487592" defTabSz="1300244" eaLnBrk="1" fontAlgn="auto" hangingPunct="1">
              <a:spcBef>
                <a:spcPts val="0"/>
              </a:spcBef>
              <a:spcAft>
                <a:spcPts val="1706"/>
              </a:spcAft>
              <a:buFont typeface="Arial" panose="020B0604020202020204" pitchFamily="34" charset="0"/>
              <a:buChar char="•"/>
            </a:pPr>
            <a:r>
              <a:rPr lang="en-US" sz="3413" dirty="0">
                <a:solidFill>
                  <a:srgbClr val="FFCA06"/>
                </a:solidFill>
                <a:latin typeface="Helvetica" panose="020B0604020202020204" pitchFamily="34" charset="0"/>
                <a:ea typeface="+mn-ea"/>
                <a:cs typeface="Helvetica" panose="020B0604020202020204" pitchFamily="34" charset="0"/>
              </a:rPr>
              <a:t>Winter burns – fuel load reduction</a:t>
            </a:r>
          </a:p>
          <a:p>
            <a:pPr marL="487592" indent="-487592" defTabSz="1300244" eaLnBrk="1" fontAlgn="auto" hangingPunct="1">
              <a:spcBef>
                <a:spcPts val="0"/>
              </a:spcBef>
              <a:spcAft>
                <a:spcPts val="1706"/>
              </a:spcAft>
              <a:buFont typeface="Arial" panose="020B0604020202020204" pitchFamily="34" charset="0"/>
              <a:buChar char="•"/>
            </a:pPr>
            <a:r>
              <a:rPr lang="en-US" sz="3413" dirty="0">
                <a:solidFill>
                  <a:srgbClr val="FFCA06"/>
                </a:solidFill>
                <a:latin typeface="Helvetica" panose="020B0604020202020204" pitchFamily="34" charset="0"/>
                <a:ea typeface="+mn-ea"/>
                <a:cs typeface="Helvetica" panose="020B0604020202020204" pitchFamily="34" charset="0"/>
              </a:rPr>
              <a:t>Spring/Summer burns – best for biodiversity</a:t>
            </a:r>
            <a:endParaRPr lang="en-US" sz="2986" dirty="0">
              <a:solidFill>
                <a:srgbClr val="FFC000">
                  <a:lumMod val="75000"/>
                </a:srgbClr>
              </a:solidFill>
              <a:latin typeface="Helvetica" panose="020B0604020202020204" pitchFamily="34" charset="0"/>
              <a:ea typeface="+mn-ea"/>
              <a:cs typeface="Helvetica" panose="020B0604020202020204" pitchFamily="34" charset="0"/>
            </a:endParaRPr>
          </a:p>
        </p:txBody>
      </p:sp>
      <p:pic>
        <p:nvPicPr>
          <p:cNvPr id="10" name="Picture 9">
            <a:extLst>
              <a:ext uri="{FF2B5EF4-FFF2-40B4-BE49-F238E27FC236}">
                <a16:creationId xmlns:a16="http://schemas.microsoft.com/office/drawing/2014/main" id="{A9DE5A91-D01E-4CA0-A034-703F7E4E3497}"/>
              </a:ext>
            </a:extLst>
          </p:cNvPr>
          <p:cNvPicPr>
            <a:picLocks noChangeAspect="1"/>
          </p:cNvPicPr>
          <p:nvPr/>
        </p:nvPicPr>
        <p:blipFill rotWithShape="1">
          <a:blip r:embed="rId2"/>
          <a:srcRect l="5880" r="17387"/>
          <a:stretch/>
        </p:blipFill>
        <p:spPr>
          <a:xfrm>
            <a:off x="6656293" y="3250211"/>
            <a:ext cx="5941314" cy="4702198"/>
          </a:xfrm>
          <a:prstGeom prst="rect">
            <a:avLst/>
          </a:prstGeom>
          <a:ln w="22225">
            <a:solidFill>
              <a:schemeClr val="tx1"/>
            </a:solidFill>
          </a:ln>
        </p:spPr>
      </p:pic>
      <p:pic>
        <p:nvPicPr>
          <p:cNvPr id="7" name="Picture 6">
            <a:extLst>
              <a:ext uri="{FF2B5EF4-FFF2-40B4-BE49-F238E27FC236}">
                <a16:creationId xmlns:a16="http://schemas.microsoft.com/office/drawing/2014/main" id="{E8000BFD-9B07-480B-B9D6-64D7205A5F27}"/>
              </a:ext>
            </a:extLst>
          </p:cNvPr>
          <p:cNvPicPr>
            <a:picLocks noChangeAspect="1"/>
          </p:cNvPicPr>
          <p:nvPr/>
        </p:nvPicPr>
        <p:blipFill rotWithShape="1">
          <a:blip r:embed="rId3"/>
          <a:srcRect l="2812" r="12974"/>
          <a:stretch/>
        </p:blipFill>
        <p:spPr>
          <a:xfrm>
            <a:off x="405606" y="3248475"/>
            <a:ext cx="5943508" cy="4703934"/>
          </a:xfrm>
          <a:prstGeom prst="rect">
            <a:avLst/>
          </a:prstGeom>
          <a:ln w="22225">
            <a:solidFill>
              <a:schemeClr val="tx1"/>
            </a:solidFill>
          </a:ln>
        </p:spPr>
      </p:pic>
    </p:spTree>
    <p:extLst>
      <p:ext uri="{BB962C8B-B14F-4D97-AF65-F5344CB8AC3E}">
        <p14:creationId xmlns:p14="http://schemas.microsoft.com/office/powerpoint/2010/main" val="1659200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2FA4FE13-F39B-40B1-BE6F-765E459473F9}"/>
              </a:ext>
            </a:extLst>
          </p:cNvPr>
          <p:cNvGraphicFramePr>
            <a:graphicFrameLocks/>
          </p:cNvGraphicFramePr>
          <p:nvPr>
            <p:extLst>
              <p:ext uri="{D42A27DB-BD31-4B8C-83A1-F6EECF244321}">
                <p14:modId xmlns:p14="http://schemas.microsoft.com/office/powerpoint/2010/main" val="3791870439"/>
              </p:ext>
            </p:extLst>
          </p:nvPr>
        </p:nvGraphicFramePr>
        <p:xfrm>
          <a:off x="862806" y="304006"/>
          <a:ext cx="10820399" cy="8229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73722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9EC041-4A3B-422C-A277-BD36F1686F9D}"/>
              </a:ext>
            </a:extLst>
          </p:cNvPr>
          <p:cNvPicPr>
            <a:picLocks noChangeAspect="1"/>
          </p:cNvPicPr>
          <p:nvPr/>
        </p:nvPicPr>
        <p:blipFill>
          <a:blip r:embed="rId3"/>
          <a:stretch>
            <a:fillRect/>
          </a:stretch>
        </p:blipFill>
        <p:spPr>
          <a:xfrm>
            <a:off x="253206" y="227806"/>
            <a:ext cx="11590433" cy="8818301"/>
          </a:xfrm>
          <a:prstGeom prst="rect">
            <a:avLst/>
          </a:prstGeom>
        </p:spPr>
      </p:pic>
      <p:pic>
        <p:nvPicPr>
          <p:cNvPr id="2050" name="Picture 2" descr="Calopogon multiflorus (Manyflowered Grass-pink orchid) | Flickr">
            <a:extLst>
              <a:ext uri="{FF2B5EF4-FFF2-40B4-BE49-F238E27FC236}">
                <a16:creationId xmlns:a16="http://schemas.microsoft.com/office/drawing/2014/main" id="{6E5467C1-9DCA-4936-90AB-6E3E41AC77A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9574" y="1447006"/>
            <a:ext cx="2800198" cy="3733800"/>
          </a:xfrm>
          <a:prstGeom prst="rect">
            <a:avLst/>
          </a:prstGeom>
          <a:noFill/>
          <a:ln w="19050">
            <a:solidFill>
              <a:schemeClr val="bg1">
                <a:lumMod val="9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421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496228B-CC76-404B-8B4E-90FC24172435}"/>
              </a:ext>
            </a:extLst>
          </p:cNvPr>
          <p:cNvGraphicFramePr>
            <a:graphicFrameLocks/>
          </p:cNvGraphicFramePr>
          <p:nvPr>
            <p:extLst>
              <p:ext uri="{D42A27DB-BD31-4B8C-83A1-F6EECF244321}">
                <p14:modId xmlns:p14="http://schemas.microsoft.com/office/powerpoint/2010/main" val="656998913"/>
              </p:ext>
            </p:extLst>
          </p:nvPr>
        </p:nvGraphicFramePr>
        <p:xfrm>
          <a:off x="253206" y="456406"/>
          <a:ext cx="12115800" cy="8001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18753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31F20"/>
        </a:solidFill>
        <a:effectLst/>
      </p:bgPr>
    </p:bg>
    <p:spTree>
      <p:nvGrpSpPr>
        <p:cNvPr id="1" name=""/>
        <p:cNvGrpSpPr/>
        <p:nvPr/>
      </p:nvGrpSpPr>
      <p:grpSpPr>
        <a:xfrm>
          <a:off x="0" y="0"/>
          <a:ext cx="0" cy="0"/>
          <a:chOff x="0" y="0"/>
          <a:chExt cx="0" cy="0"/>
        </a:xfrm>
      </p:grpSpPr>
      <p:pic>
        <p:nvPicPr>
          <p:cNvPr id="2054" name="Picture 6" descr="https://lh3.googleusercontent.com/xCFCOd1YNzYgrQJCYCtoDVUB6xtda2CMoYb_4X4vC6AAHYdzunUrD6_TETor4-2PmpohmjXFKZ9DsDQH-E5qFNB5yt6Pi2hgSkSYaH0QT__H2SK9ynu7X10PHGMqRiMnn0Coxc0o2n46pMfEmHCvWzbwdZBo49NWty1AH4AG2N_tOpooJzBjYEz6QnQCVGFgaQSizkmYmC_5kj4QMHBGyD6JLd90kKvKccxUAMFU0QR6Sc3KyvkRtPtrPa0_Dzr8wW52opUj6IFGfnURbetC1Hji45OBG-zKSTio7C-neZF3Yd3ovjR2m8P9-3AExWq6EnE7hSdq1dSYtPOlvmUSjwG0g-MfoOFpU5t6lp1dMDE-Z1qduXB1Nv_FPGHD_ZQUdFOMX8Mxtv7HqE6FghW4oMcLvoAi5ZTGVxFU9AgGB6ptzV7ETReUsr3NhghMQlDw_TNDv4LpcIBrb7WEcQ9Chm0MnZTPdTyYR_xLH8__C-h1GtuXtAFinRN3dRz-UBUk4jyYIOSBOPkqE1Me_LwUDHWGPWHRUOd3qlDR4QaWikANaYzM74Ur99L7MNH67cXqEkrcskwjyCNjiljOeRZBS_LnP9nx6zazGhSFeBAI01FcjYmSh0sz1cZeXL7z-8JlNmngmb-qYZqvTHJuQ4dmRjT3wA=w647-h862-no"/>
          <p:cNvPicPr>
            <a:picLocks noChangeAspect="1" noChangeArrowheads="1"/>
          </p:cNvPicPr>
          <p:nvPr/>
        </p:nvPicPr>
        <p:blipFill rotWithShape="1">
          <a:blip r:embed="rId2">
            <a:extLst>
              <a:ext uri="{28A0092B-C50C-407E-A947-70E740481C1C}">
                <a14:useLocalDpi xmlns:a14="http://schemas.microsoft.com/office/drawing/2010/main" val="0"/>
              </a:ext>
            </a:extLst>
          </a:blip>
          <a:srcRect l="1099" t="23013" r="4944" b="823"/>
          <a:stretch/>
        </p:blipFill>
        <p:spPr bwMode="auto">
          <a:xfrm>
            <a:off x="8233931" y="364568"/>
            <a:ext cx="4277438" cy="46267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descr="https://lh3.googleusercontent.com/jGmgEWD-o8JmdmiwmBJ3XXhtAb56QGJJX6b1P1wbeqUMq22hWjvurhywkTrCPPnuRgljk4vdPZfJkBZFQ8xuEsU8SqYwJ5t6z8GbwjR9zak7rD4ZjByM1hpqTRUdbj7HgTOCkJErefOUEMO92N0LGVglAsFFdQuHTRkvTr8AbeXWggIa11PVo4miVbnRWZXlgl4A-EBcCvjEjNd73XkCs40eO02j2-VdIHtRexJhwt50fORYoyAOD9oUvK2lzQjfNd_cZABP92uFKFJ8NJJ6-VkprzjrUdv9Uis5XZWDnVNiRxvWJDLuF2vwy07R2pt6dM1zSHRjC9twMb64pujvjLUCYFPqluR5-RMeuNFMSO6BPbQ8qkzb-DcISFJ1ZBe0tW5DNQDALIJC6zwqYL91_mMj5S1HF9a5Lwy_QD7HOFSZYqecTTww9YSS10H1oxJcROiO5j161BB6YX1kErO1lchSefUS-Lkg7851tzF9vNEWctznq6nbcrtmpa6zTuKQPysTId4fZjYdagKC-RyxIqC9H9wJB_z3lM-DqJ5gzbLCffT1VyFFYStBfLpWW68YObNWnEBZuTi0rfKgXbfft29NhiKcTtS8qr2Nl6fP4o6IiPAsVipuWDOvvrrMWorpoeVX9mQ64PJcOlKTD7V9Pxwy2Q=w647-h862-no"/>
          <p:cNvPicPr>
            <a:picLocks noChangeAspect="1" noChangeArrowheads="1"/>
          </p:cNvPicPr>
          <p:nvPr/>
        </p:nvPicPr>
        <p:blipFill rotWithShape="1">
          <a:blip r:embed="rId3">
            <a:extLst>
              <a:ext uri="{28A0092B-C50C-407E-A947-70E740481C1C}">
                <a14:useLocalDpi xmlns:a14="http://schemas.microsoft.com/office/drawing/2010/main" val="0"/>
              </a:ext>
            </a:extLst>
          </a:blip>
          <a:srcRect l="23336" t="33514" r="19650" b="18082"/>
          <a:stretch/>
        </p:blipFill>
        <p:spPr bwMode="auto">
          <a:xfrm>
            <a:off x="9156278" y="3902195"/>
            <a:ext cx="3670366" cy="415790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ext Box 3">
            <a:extLst>
              <a:ext uri="{FF2B5EF4-FFF2-40B4-BE49-F238E27FC236}">
                <a16:creationId xmlns:a16="http://schemas.microsoft.com/office/drawing/2014/main" id="{6B498167-1F87-4275-84A6-DA1AAFDCBDE9}"/>
              </a:ext>
            </a:extLst>
          </p:cNvPr>
          <p:cNvSpPr txBox="1">
            <a:spLocks noChangeArrowheads="1"/>
          </p:cNvSpPr>
          <p:nvPr/>
        </p:nvSpPr>
        <p:spPr bwMode="auto">
          <a:xfrm>
            <a:off x="647942" y="661962"/>
            <a:ext cx="5751799" cy="79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defTabSz="1300244" eaLnBrk="1" fontAlgn="auto" hangingPunct="1">
              <a:spcBef>
                <a:spcPct val="50000"/>
              </a:spcBef>
              <a:spcAft>
                <a:spcPts val="0"/>
              </a:spcAft>
            </a:pPr>
            <a:r>
              <a:rPr lang="en-US" altLang="en-US" sz="4550" dirty="0">
                <a:solidFill>
                  <a:srgbClr val="FFCA06"/>
                </a:solidFill>
                <a:latin typeface="Helvetica" panose="020B0604020202020204" pitchFamily="34" charset="0"/>
                <a:ea typeface="+mn-ea"/>
                <a:cs typeface="Helvetica" panose="020B0604020202020204" pitchFamily="34" charset="0"/>
              </a:rPr>
              <a:t>fire response at UCF</a:t>
            </a:r>
          </a:p>
        </p:txBody>
      </p:sp>
      <p:pic>
        <p:nvPicPr>
          <p:cNvPr id="4" name="Picture 3">
            <a:extLst>
              <a:ext uri="{FF2B5EF4-FFF2-40B4-BE49-F238E27FC236}">
                <a16:creationId xmlns:a16="http://schemas.microsoft.com/office/drawing/2014/main" id="{D0566D07-EAF1-4976-8384-5865BE976A43}"/>
              </a:ext>
            </a:extLst>
          </p:cNvPr>
          <p:cNvPicPr>
            <a:picLocks noChangeAspect="1"/>
          </p:cNvPicPr>
          <p:nvPr/>
        </p:nvPicPr>
        <p:blipFill>
          <a:blip r:embed="rId4"/>
          <a:stretch>
            <a:fillRect/>
          </a:stretch>
        </p:blipFill>
        <p:spPr>
          <a:xfrm flipH="1">
            <a:off x="400600" y="2046004"/>
            <a:ext cx="8979270" cy="6734451"/>
          </a:xfrm>
          <a:prstGeom prst="rect">
            <a:avLst/>
          </a:prstGeom>
          <a:ln w="22225">
            <a:solidFill>
              <a:schemeClr val="tx1"/>
            </a:solidFill>
          </a:ln>
        </p:spPr>
      </p:pic>
      <p:pic>
        <p:nvPicPr>
          <p:cNvPr id="2050" name="Picture 2" descr="https://lh3.googleusercontent.com/lbyDa5LJqVdS9yzBkzQBjCo2Nom_HxZ_OEoBgCKU3712UNxf3XPBh_Xc_yCV9Eah8F0JDYgHTtjZcq6XSRLt4Rn5lPwFdjZXxkSMHdmATSvDzBPjIawfW2zAb55qvmOEhUuzDkqhOCW1IqPJTdU2WLxYZ94UHdDFeOeNtTEKVSCGTnaaZPdPpvorCRav0Q2JxzpYAByQGhAPb9GE2h56FgZiJyZSzbrFLvh4K_LiFl365HZSbAe75im1fdCIrBilZeGkmD7G34bX82zYZ0MiwDTAlKLngf2KgGtYEtwXjiQXTpFHOwVDh323f_I8J8-PP7X1rebQBtaS6Q0hOavcGOk2eNgYgUy_sBwfnnkl7zdt32BgSuaBRBbM48FB2nOjxk7zfwa9ns82mcXghqw8EsQQkpmHThw3NUx5R4g8pgxXm5Kw8aW8k39lnQfc_iXJfZMz3mqd1kqi9d1hpuN__Xib6agG5UJHV03uLz1fLLCkKaQ--2_JHwXnaRhILhA8XgMjWTbAF-Fi3Svv_X--QrcpO-FccDyC-WsaGotuouhMD1IUQuJQhSiV6ekWso_gGhHHC_lJHFvxavRh3E2FEr9LUgEY6sB81A6Te_cAfg48vFhhy7dGv_abD3v6ZxJTYjhhbLd52SOfz7JRMqInksMWUw=w647-h862-no"/>
          <p:cNvPicPr>
            <a:picLocks noChangeAspect="1" noChangeArrowheads="1"/>
          </p:cNvPicPr>
          <p:nvPr/>
        </p:nvPicPr>
        <p:blipFill rotWithShape="1">
          <a:blip r:embed="rId5">
            <a:extLst>
              <a:ext uri="{28A0092B-C50C-407E-A947-70E740481C1C}">
                <a14:useLocalDpi xmlns:a14="http://schemas.microsoft.com/office/drawing/2010/main" val="0"/>
              </a:ext>
            </a:extLst>
          </a:blip>
          <a:srcRect l="32553" t="36427" r="30605" b="44213"/>
          <a:stretch/>
        </p:blipFill>
        <p:spPr bwMode="auto">
          <a:xfrm>
            <a:off x="7077418" y="5825904"/>
            <a:ext cx="4758854" cy="333667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5877758" y="1976470"/>
            <a:ext cx="4175862" cy="3131896"/>
          </a:xfrm>
          <a:prstGeom prst="rect">
            <a:avLst/>
          </a:prstGeom>
          <a:ln>
            <a:solidFill>
              <a:schemeClr val="tx1"/>
            </a:solidFill>
          </a:ln>
        </p:spPr>
      </p:pic>
    </p:spTree>
    <p:extLst>
      <p:ext uri="{BB962C8B-B14F-4D97-AF65-F5344CB8AC3E}">
        <p14:creationId xmlns:p14="http://schemas.microsoft.com/office/powerpoint/2010/main" val="313609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31F20"/>
        </a:solidFill>
        <a:effectLst/>
      </p:bgPr>
    </p:bg>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6B498167-1F87-4275-84A6-DA1AAFDCBDE9}"/>
              </a:ext>
            </a:extLst>
          </p:cNvPr>
          <p:cNvSpPr txBox="1">
            <a:spLocks noChangeArrowheads="1"/>
          </p:cNvSpPr>
          <p:nvPr/>
        </p:nvSpPr>
        <p:spPr bwMode="auto">
          <a:xfrm>
            <a:off x="321285" y="346461"/>
            <a:ext cx="5751799" cy="79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defTabSz="1300244" eaLnBrk="1" fontAlgn="auto" hangingPunct="1">
              <a:spcBef>
                <a:spcPct val="50000"/>
              </a:spcBef>
              <a:spcAft>
                <a:spcPts val="0"/>
              </a:spcAft>
            </a:pPr>
            <a:r>
              <a:rPr lang="en-US" altLang="en-US" sz="4550" dirty="0">
                <a:solidFill>
                  <a:srgbClr val="FFCA06"/>
                </a:solidFill>
                <a:latin typeface="Helvetica" panose="020B0604020202020204" pitchFamily="34" charset="0"/>
                <a:ea typeface="+mn-ea"/>
                <a:cs typeface="Helvetica" panose="020B0604020202020204" pitchFamily="34" charset="0"/>
              </a:rPr>
              <a:t>fire response at UCF</a:t>
            </a:r>
          </a:p>
        </p:txBody>
      </p:sp>
      <p:pic>
        <p:nvPicPr>
          <p:cNvPr id="6" name="Picture 5">
            <a:extLst>
              <a:ext uri="{FF2B5EF4-FFF2-40B4-BE49-F238E27FC236}">
                <a16:creationId xmlns:a16="http://schemas.microsoft.com/office/drawing/2014/main" id="{C0EC19B2-DBA9-4AB7-A62D-E46A8954A2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8182730" y="683468"/>
            <a:ext cx="4758145" cy="3771305"/>
          </a:xfrm>
          <a:prstGeom prst="rect">
            <a:avLst/>
          </a:prstGeom>
        </p:spPr>
      </p:pic>
      <p:pic>
        <p:nvPicPr>
          <p:cNvPr id="10" name="Picture 9">
            <a:extLst>
              <a:ext uri="{FF2B5EF4-FFF2-40B4-BE49-F238E27FC236}">
                <a16:creationId xmlns:a16="http://schemas.microsoft.com/office/drawing/2014/main" id="{487FBF54-D679-4745-A902-431768B976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81885" y="1138986"/>
            <a:ext cx="3087931" cy="3965620"/>
          </a:xfrm>
          <a:prstGeom prst="rect">
            <a:avLst/>
          </a:prstGeom>
        </p:spPr>
      </p:pic>
      <p:pic>
        <p:nvPicPr>
          <p:cNvPr id="12" name="Picture 11">
            <a:extLst>
              <a:ext uri="{FF2B5EF4-FFF2-40B4-BE49-F238E27FC236}">
                <a16:creationId xmlns:a16="http://schemas.microsoft.com/office/drawing/2014/main" id="{F2E0297C-9F23-492B-A79F-25E22F3BBC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28822" y="2189668"/>
            <a:ext cx="6757168" cy="5067876"/>
          </a:xfrm>
          <a:prstGeom prst="rect">
            <a:avLst/>
          </a:prstGeom>
        </p:spPr>
      </p:pic>
      <p:pic>
        <p:nvPicPr>
          <p:cNvPr id="14" name="Picture 13">
            <a:extLst>
              <a:ext uri="{FF2B5EF4-FFF2-40B4-BE49-F238E27FC236}">
                <a16:creationId xmlns:a16="http://schemas.microsoft.com/office/drawing/2014/main" id="{E779DDCA-980C-4006-85C4-970FBE9578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783507" y="5714796"/>
            <a:ext cx="4004363" cy="3003272"/>
          </a:xfrm>
          <a:prstGeom prst="rect">
            <a:avLst/>
          </a:prstGeom>
        </p:spPr>
      </p:pic>
      <p:pic>
        <p:nvPicPr>
          <p:cNvPr id="18" name="Picture 17">
            <a:extLst>
              <a:ext uri="{FF2B5EF4-FFF2-40B4-BE49-F238E27FC236}">
                <a16:creationId xmlns:a16="http://schemas.microsoft.com/office/drawing/2014/main" id="{B6415B5D-9D87-45F0-A96D-D01285F118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43306" y="5104606"/>
            <a:ext cx="3268500" cy="4004364"/>
          </a:xfrm>
          <a:prstGeom prst="rect">
            <a:avLst/>
          </a:prstGeom>
        </p:spPr>
      </p:pic>
    </p:spTree>
    <p:extLst>
      <p:ext uri="{BB962C8B-B14F-4D97-AF65-F5344CB8AC3E}">
        <p14:creationId xmlns:p14="http://schemas.microsoft.com/office/powerpoint/2010/main" val="317948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Brevard County logo">
            <a:extLst>
              <a:ext uri="{FF2B5EF4-FFF2-40B4-BE49-F238E27FC236}">
                <a16:creationId xmlns:a16="http://schemas.microsoft.com/office/drawing/2014/main" id="{FF67675A-9BAB-4101-BF08-DB12FE84E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6011" y="914825"/>
            <a:ext cx="2769603" cy="14116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nimal Ordinances in Flagler County, Palm Coast, Flagler Beach, and Bunnell  - Xanadu Pet Care">
            <a:extLst>
              <a:ext uri="{FF2B5EF4-FFF2-40B4-BE49-F238E27FC236}">
                <a16:creationId xmlns:a16="http://schemas.microsoft.com/office/drawing/2014/main" id="{88276D72-D5E5-43C5-8F8E-E30998FF1F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92406" y="392034"/>
            <a:ext cx="2208838" cy="241336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Florida Department of Environmental Protection">
            <a:extLst>
              <a:ext uri="{FF2B5EF4-FFF2-40B4-BE49-F238E27FC236}">
                <a16:creationId xmlns:a16="http://schemas.microsoft.com/office/drawing/2014/main" id="{B2AE9859-3406-4A49-9C03-93BEFBE29D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9591" y="3784484"/>
            <a:ext cx="3067493" cy="2766758"/>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NPS.gov Homepage (U.S. National Park Service)">
            <a:extLst>
              <a:ext uri="{FF2B5EF4-FFF2-40B4-BE49-F238E27FC236}">
                <a16:creationId xmlns:a16="http://schemas.microsoft.com/office/drawing/2014/main" id="{89889143-E2B1-4CF3-9F24-EF0A02DAC91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16406" y="3542110"/>
            <a:ext cx="1813627" cy="2361406"/>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St. Johns River Water Management District (SJRWMD) Logo Vector - (.SVG +  .PNG) - Logovtor.Com">
            <a:extLst>
              <a:ext uri="{FF2B5EF4-FFF2-40B4-BE49-F238E27FC236}">
                <a16:creationId xmlns:a16="http://schemas.microsoft.com/office/drawing/2014/main" id="{74387FF3-9D74-4D99-8D96-2A70F0D27A5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0649" r="19769"/>
          <a:stretch/>
        </p:blipFill>
        <p:spPr bwMode="auto">
          <a:xfrm>
            <a:off x="457128" y="6774491"/>
            <a:ext cx="2316273" cy="2159718"/>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Logos - Branding Portal - University of Florida, Institute of Food and  Agricultural Sciences - UF/IFAS">
            <a:extLst>
              <a:ext uri="{FF2B5EF4-FFF2-40B4-BE49-F238E27FC236}">
                <a16:creationId xmlns:a16="http://schemas.microsoft.com/office/drawing/2014/main" id="{B777869D-49AA-4276-97AB-E99F41F5A56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9428" y="7143610"/>
            <a:ext cx="3442121" cy="1135900"/>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32" descr="United States Forest Service - Wikipedia">
            <a:extLst>
              <a:ext uri="{FF2B5EF4-FFF2-40B4-BE49-F238E27FC236}">
                <a16:creationId xmlns:a16="http://schemas.microsoft.com/office/drawing/2014/main" id="{7F86D01D-FC21-45ED-8EB5-D15F2398A603}"/>
              </a:ext>
            </a:extLst>
          </p:cNvPr>
          <p:cNvSpPr>
            <a:spLocks noChangeAspect="1" noChangeArrowheads="1"/>
          </p:cNvSpPr>
          <p:nvPr/>
        </p:nvSpPr>
        <p:spPr bwMode="auto">
          <a:xfrm>
            <a:off x="6348413" y="47228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60" name="Picture 36" descr="United States Forest Service - Wikipedia">
            <a:extLst>
              <a:ext uri="{FF2B5EF4-FFF2-40B4-BE49-F238E27FC236}">
                <a16:creationId xmlns:a16="http://schemas.microsoft.com/office/drawing/2014/main" id="{D9F1E898-4F91-419F-B3A9-1E48902271F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06464" y="6490564"/>
            <a:ext cx="2147953" cy="2380457"/>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File:Seal of the United States Fish and Wildlife Service.svg - Wikimedia  Commons">
            <a:extLst>
              <a:ext uri="{FF2B5EF4-FFF2-40B4-BE49-F238E27FC236}">
                <a16:creationId xmlns:a16="http://schemas.microsoft.com/office/drawing/2014/main" id="{18B883CD-90F2-4154-8D56-3E13BA3B27D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47576" y="6623120"/>
            <a:ext cx="1882338" cy="22479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ational Interagency Prescribed Fire Training Center :: About Us">
            <a:extLst>
              <a:ext uri="{FF2B5EF4-FFF2-40B4-BE49-F238E27FC236}">
                <a16:creationId xmlns:a16="http://schemas.microsoft.com/office/drawing/2014/main" id="{4E6FA25E-8BCE-4010-AF0E-57C8C616FC0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9949" y="3784484"/>
            <a:ext cx="2513185" cy="249548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DD1AF9F-D5CC-45D2-8412-A57C1DA231A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23322" y="3392443"/>
            <a:ext cx="4196845" cy="2965539"/>
          </a:xfrm>
          <a:prstGeom prst="rect">
            <a:avLst/>
          </a:prstGeom>
        </p:spPr>
      </p:pic>
      <p:pic>
        <p:nvPicPr>
          <p:cNvPr id="8" name="Picture 4" descr="Florida Forest Service - Home | Facebook">
            <a:extLst>
              <a:ext uri="{FF2B5EF4-FFF2-40B4-BE49-F238E27FC236}">
                <a16:creationId xmlns:a16="http://schemas.microsoft.com/office/drawing/2014/main" id="{63221C96-7450-492D-8806-6284758E2C2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67606" y="60552"/>
            <a:ext cx="2628419" cy="2766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801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5CEC89-5846-4B68-B5C1-EB74218FA89C}"/>
              </a:ext>
            </a:extLst>
          </p:cNvPr>
          <p:cNvPicPr>
            <a:picLocks noChangeAspect="1"/>
          </p:cNvPicPr>
          <p:nvPr/>
        </p:nvPicPr>
        <p:blipFill rotWithShape="1">
          <a:blip r:embed="rId2">
            <a:extLst>
              <a:ext uri="{28A0092B-C50C-407E-A947-70E740481C1C}">
                <a14:useLocalDpi xmlns:a14="http://schemas.microsoft.com/office/drawing/2010/main" val="0"/>
              </a:ext>
            </a:extLst>
          </a:blip>
          <a:srcRect t="30478" b="4576"/>
          <a:stretch/>
        </p:blipFill>
        <p:spPr>
          <a:xfrm>
            <a:off x="650346" y="5638006"/>
            <a:ext cx="10896600" cy="3390947"/>
          </a:xfrm>
          <a:prstGeom prst="rect">
            <a:avLst/>
          </a:prstGeom>
          <a:ln>
            <a:solidFill>
              <a:schemeClr val="tx1">
                <a:lumMod val="85000"/>
                <a:lumOff val="15000"/>
              </a:schemeClr>
            </a:solidFill>
          </a:ln>
        </p:spPr>
      </p:pic>
      <p:pic>
        <p:nvPicPr>
          <p:cNvPr id="6" name="Picture 5">
            <a:extLst>
              <a:ext uri="{FF2B5EF4-FFF2-40B4-BE49-F238E27FC236}">
                <a16:creationId xmlns:a16="http://schemas.microsoft.com/office/drawing/2014/main" id="{22C3AACB-D81B-4E84-BB95-2C213909308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642" r="4921"/>
          <a:stretch/>
        </p:blipFill>
        <p:spPr>
          <a:xfrm rot="5400000">
            <a:off x="984034" y="329320"/>
            <a:ext cx="4645591" cy="5312967"/>
          </a:xfrm>
          <a:prstGeom prst="rect">
            <a:avLst/>
          </a:prstGeom>
          <a:ln>
            <a:solidFill>
              <a:schemeClr val="tx1">
                <a:lumMod val="85000"/>
                <a:lumOff val="15000"/>
              </a:schemeClr>
            </a:solidFill>
          </a:ln>
        </p:spPr>
      </p:pic>
      <p:pic>
        <p:nvPicPr>
          <p:cNvPr id="8" name="Picture 7">
            <a:extLst>
              <a:ext uri="{FF2B5EF4-FFF2-40B4-BE49-F238E27FC236}">
                <a16:creationId xmlns:a16="http://schemas.microsoft.com/office/drawing/2014/main" id="{A7E816F4-470E-4E3C-9D8F-E6B6B71E965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774" t="7926" r="21550" b="15619"/>
          <a:stretch/>
        </p:blipFill>
        <p:spPr>
          <a:xfrm rot="5400000">
            <a:off x="6638301" y="399957"/>
            <a:ext cx="4645593" cy="5171695"/>
          </a:xfrm>
          <a:prstGeom prst="rect">
            <a:avLst/>
          </a:prstGeom>
          <a:ln>
            <a:solidFill>
              <a:schemeClr val="tx1">
                <a:lumMod val="85000"/>
                <a:lumOff val="15000"/>
              </a:schemeClr>
            </a:solidFill>
          </a:ln>
        </p:spPr>
      </p:pic>
    </p:spTree>
    <p:extLst>
      <p:ext uri="{BB962C8B-B14F-4D97-AF65-F5344CB8AC3E}">
        <p14:creationId xmlns:p14="http://schemas.microsoft.com/office/powerpoint/2010/main" val="697032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76" r="6451"/>
          <a:stretch/>
        </p:blipFill>
        <p:spPr>
          <a:xfrm>
            <a:off x="-147834" y="-16458"/>
            <a:ext cx="13150783" cy="938826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67816" y="8655706"/>
            <a:ext cx="812444" cy="1096311"/>
          </a:xfrm>
          <a:prstGeom prst="rect">
            <a:avLst/>
          </a:prstGeom>
        </p:spPr>
      </p:pic>
      <p:sp>
        <p:nvSpPr>
          <p:cNvPr id="2" name="TextBox 1">
            <a:extLst>
              <a:ext uri="{FF2B5EF4-FFF2-40B4-BE49-F238E27FC236}">
                <a16:creationId xmlns:a16="http://schemas.microsoft.com/office/drawing/2014/main" id="{8DC8FCF4-795A-4572-ACF1-2E6C05A09E07}"/>
              </a:ext>
            </a:extLst>
          </p:cNvPr>
          <p:cNvSpPr txBox="1"/>
          <p:nvPr/>
        </p:nvSpPr>
        <p:spPr>
          <a:xfrm>
            <a:off x="698123" y="947092"/>
            <a:ext cx="11606968" cy="1538883"/>
          </a:xfrm>
          <a:prstGeom prst="rect">
            <a:avLst/>
          </a:prstGeom>
          <a:solidFill>
            <a:schemeClr val="tx1">
              <a:lumMod val="85000"/>
              <a:lumOff val="15000"/>
              <a:alpha val="55000"/>
            </a:schemeClr>
          </a:solidFill>
        </p:spPr>
        <p:txBody>
          <a:bodyPr wrap="square" lIns="91440" tIns="91440" rIns="91440" bIns="91440" rtlCol="0">
            <a:spAutoFit/>
          </a:bodyPr>
          <a:lstStyle/>
          <a:p>
            <a:pPr algn="ctr"/>
            <a:r>
              <a:rPr lang="en-US" sz="4400" dirty="0">
                <a:effectLst>
                  <a:outerShdw blurRad="38100" dist="38100" dir="2700000" algn="tl">
                    <a:srgbClr val="000000">
                      <a:alpha val="43137"/>
                    </a:srgbClr>
                  </a:outerShdw>
                </a:effectLst>
              </a:rPr>
              <a:t>Thanks to all the Vital Connections that contribute to the success of our program!</a:t>
            </a:r>
          </a:p>
        </p:txBody>
      </p:sp>
      <p:sp>
        <p:nvSpPr>
          <p:cNvPr id="5" name="TextBox 4">
            <a:extLst>
              <a:ext uri="{FF2B5EF4-FFF2-40B4-BE49-F238E27FC236}">
                <a16:creationId xmlns:a16="http://schemas.microsoft.com/office/drawing/2014/main" id="{47E76334-C020-4B83-9185-71B6C103A572}"/>
              </a:ext>
            </a:extLst>
          </p:cNvPr>
          <p:cNvSpPr txBox="1"/>
          <p:nvPr/>
        </p:nvSpPr>
        <p:spPr>
          <a:xfrm>
            <a:off x="698123" y="3428206"/>
            <a:ext cx="5638800" cy="3200876"/>
          </a:xfrm>
          <a:prstGeom prst="rect">
            <a:avLst/>
          </a:prstGeom>
          <a:solidFill>
            <a:schemeClr val="tx1">
              <a:lumMod val="85000"/>
              <a:lumOff val="15000"/>
              <a:alpha val="55000"/>
            </a:schemeClr>
          </a:solidFill>
        </p:spPr>
        <p:txBody>
          <a:bodyPr wrap="square" lIns="182880" tIns="91440" bIns="91440" rtlCol="0">
            <a:spAutoFit/>
          </a:bodyPr>
          <a:lstStyle/>
          <a:p>
            <a:r>
              <a:rPr lang="en-US" sz="2800" dirty="0"/>
              <a:t>Especially our staff!</a:t>
            </a:r>
          </a:p>
          <a:p>
            <a:r>
              <a:rPr lang="en-US" sz="2800" dirty="0"/>
              <a:t>Ray Jarrett</a:t>
            </a:r>
          </a:p>
          <a:p>
            <a:r>
              <a:rPr lang="en-US" sz="2800" dirty="0"/>
              <a:t>John Guziejka </a:t>
            </a:r>
          </a:p>
          <a:p>
            <a:r>
              <a:rPr lang="en-US" sz="2800" dirty="0"/>
              <a:t>Amanda Lindsay</a:t>
            </a:r>
          </a:p>
          <a:p>
            <a:r>
              <a:rPr lang="en-US" sz="2800" dirty="0"/>
              <a:t>Brent Saulsbury</a:t>
            </a:r>
          </a:p>
          <a:p>
            <a:r>
              <a:rPr lang="en-US" sz="2800" dirty="0"/>
              <a:t>Jennifer Elliott, Jack Wilson, Chris O’Hara, Jose Cruz, Kevin Hurst</a:t>
            </a:r>
          </a:p>
        </p:txBody>
      </p:sp>
      <p:sp>
        <p:nvSpPr>
          <p:cNvPr id="7" name="TextBox 6">
            <a:extLst>
              <a:ext uri="{FF2B5EF4-FFF2-40B4-BE49-F238E27FC236}">
                <a16:creationId xmlns:a16="http://schemas.microsoft.com/office/drawing/2014/main" id="{69241EAF-E6B5-4429-9B21-7C5B647695A5}"/>
              </a:ext>
            </a:extLst>
          </p:cNvPr>
          <p:cNvSpPr txBox="1"/>
          <p:nvPr/>
        </p:nvSpPr>
        <p:spPr>
          <a:xfrm>
            <a:off x="6666291" y="3428206"/>
            <a:ext cx="5638800" cy="3508653"/>
          </a:xfrm>
          <a:prstGeom prst="rect">
            <a:avLst/>
          </a:prstGeom>
          <a:solidFill>
            <a:schemeClr val="tx1">
              <a:lumMod val="85000"/>
              <a:lumOff val="15000"/>
              <a:alpha val="55000"/>
            </a:schemeClr>
          </a:solidFill>
        </p:spPr>
        <p:txBody>
          <a:bodyPr wrap="square" lIns="365760" tIns="91440" bIns="91440" rtlCol="0">
            <a:spAutoFit/>
          </a:bodyPr>
          <a:lstStyle/>
          <a:p>
            <a:r>
              <a:rPr lang="en-US" sz="2400" dirty="0"/>
              <a:t>And our students!</a:t>
            </a:r>
          </a:p>
          <a:p>
            <a:r>
              <a:rPr lang="en-US" sz="2400" dirty="0"/>
              <a:t>James Bardo</a:t>
            </a:r>
          </a:p>
          <a:p>
            <a:r>
              <a:rPr lang="en-US" sz="2400" dirty="0"/>
              <a:t>June Davison</a:t>
            </a:r>
          </a:p>
          <a:p>
            <a:r>
              <a:rPr lang="en-US" sz="2400" dirty="0" err="1">
                <a:latin typeface="Lucida Grande"/>
              </a:rPr>
              <a:t>Cher</a:t>
            </a:r>
            <a:r>
              <a:rPr lang="en-US" sz="2400" dirty="0" err="1">
                <a:latin typeface="Lucida Grande"/>
                <a:cs typeface="Times New Roman" panose="02020603050405020304" pitchFamily="18" charset="0"/>
              </a:rPr>
              <a:t>é</a:t>
            </a:r>
            <a:r>
              <a:rPr lang="en-US" sz="2400" dirty="0"/>
              <a:t> Erickson</a:t>
            </a:r>
          </a:p>
          <a:p>
            <a:r>
              <a:rPr lang="en-US" sz="2400" dirty="0"/>
              <a:t>Vince </a:t>
            </a:r>
            <a:r>
              <a:rPr lang="en-US" sz="2400" dirty="0" err="1"/>
              <a:t>Marcuzzi</a:t>
            </a:r>
            <a:endParaRPr lang="en-US" sz="2400" dirty="0"/>
          </a:p>
          <a:p>
            <a:r>
              <a:rPr lang="en-US" sz="2400" dirty="0"/>
              <a:t>Madison Schmidt</a:t>
            </a:r>
          </a:p>
          <a:p>
            <a:r>
              <a:rPr lang="en-US" sz="2400" dirty="0"/>
              <a:t>Andre Simoes</a:t>
            </a:r>
          </a:p>
          <a:p>
            <a:r>
              <a:rPr lang="en-US" sz="2400" dirty="0"/>
              <a:t>Juan Velasquez</a:t>
            </a:r>
          </a:p>
          <a:p>
            <a:r>
              <a:rPr lang="en-US" sz="2400" dirty="0"/>
              <a:t>Shannon Murphy,  Adam </a:t>
            </a:r>
            <a:r>
              <a:rPr lang="en-US" sz="2400" dirty="0" err="1"/>
              <a:t>Mirjar</a:t>
            </a:r>
            <a:r>
              <a:rPr lang="en-US" sz="2400" dirty="0"/>
              <a:t>, </a:t>
            </a:r>
          </a:p>
        </p:txBody>
      </p:sp>
    </p:spTree>
    <p:extLst>
      <p:ext uri="{BB962C8B-B14F-4D97-AF65-F5344CB8AC3E}">
        <p14:creationId xmlns:p14="http://schemas.microsoft.com/office/powerpoint/2010/main" val="1999180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31F20"/>
        </a:solidFill>
        <a:effectLst/>
      </p:bgPr>
    </p:bg>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6B498167-1F87-4275-84A6-DA1AAFDCBDE9}"/>
              </a:ext>
            </a:extLst>
          </p:cNvPr>
          <p:cNvSpPr txBox="1">
            <a:spLocks noChangeArrowheads="1"/>
          </p:cNvSpPr>
          <p:nvPr/>
        </p:nvSpPr>
        <p:spPr bwMode="auto">
          <a:xfrm>
            <a:off x="443949" y="111105"/>
            <a:ext cx="12559264" cy="954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defTabSz="1300244" eaLnBrk="1" fontAlgn="auto" hangingPunct="1">
              <a:spcBef>
                <a:spcPct val="50000"/>
              </a:spcBef>
              <a:spcAft>
                <a:spcPts val="0"/>
              </a:spcAft>
            </a:pPr>
            <a:r>
              <a:rPr lang="en-US" altLang="en-US" sz="2800" dirty="0">
                <a:solidFill>
                  <a:srgbClr val="FFCA06"/>
                </a:solidFill>
                <a:latin typeface="Helvetica" panose="020B0604020202020204" pitchFamily="34" charset="0"/>
                <a:ea typeface="+mn-ea"/>
                <a:cs typeface="Helvetica" panose="020B0604020202020204" pitchFamily="34" charset="0"/>
              </a:rPr>
              <a:t>UCF’s Model for Reintroduction of fire in long, unburned pine flatwood ecosystems (Mesic, Scrubby, and Wet)</a:t>
            </a:r>
          </a:p>
        </p:txBody>
      </p:sp>
      <p:pic>
        <p:nvPicPr>
          <p:cNvPr id="8" name="Picture 7">
            <a:extLst>
              <a:ext uri="{FF2B5EF4-FFF2-40B4-BE49-F238E27FC236}">
                <a16:creationId xmlns:a16="http://schemas.microsoft.com/office/drawing/2014/main" id="{D5CE2A60-EE75-4466-B7F3-011284974B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406" y="1304698"/>
            <a:ext cx="5448057" cy="7744165"/>
          </a:xfrm>
          <a:prstGeom prst="rect">
            <a:avLst/>
          </a:prstGeom>
        </p:spPr>
      </p:pic>
      <p:pic>
        <p:nvPicPr>
          <p:cNvPr id="10" name="Picture 9">
            <a:extLst>
              <a:ext uri="{FF2B5EF4-FFF2-40B4-BE49-F238E27FC236}">
                <a16:creationId xmlns:a16="http://schemas.microsoft.com/office/drawing/2014/main" id="{C63D8FE2-8223-4B0D-842B-8371230EE8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0607" y="1294606"/>
            <a:ext cx="5767578" cy="4056857"/>
          </a:xfrm>
          <a:prstGeom prst="rect">
            <a:avLst/>
          </a:prstGeom>
        </p:spPr>
      </p:pic>
      <p:pic>
        <p:nvPicPr>
          <p:cNvPr id="4" name="Picture 3">
            <a:extLst>
              <a:ext uri="{FF2B5EF4-FFF2-40B4-BE49-F238E27FC236}">
                <a16:creationId xmlns:a16="http://schemas.microsoft.com/office/drawing/2014/main" id="{14E6D053-0C51-482C-B1E0-8FB79B5BB6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20606" y="5584716"/>
            <a:ext cx="5790143" cy="3656807"/>
          </a:xfrm>
          <a:prstGeom prst="rect">
            <a:avLst/>
          </a:prstGeom>
        </p:spPr>
      </p:pic>
    </p:spTree>
    <p:extLst>
      <p:ext uri="{BB962C8B-B14F-4D97-AF65-F5344CB8AC3E}">
        <p14:creationId xmlns:p14="http://schemas.microsoft.com/office/powerpoint/2010/main" val="451077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31F20"/>
        </a:solidFill>
        <a:effectLst/>
      </p:bgPr>
    </p:bg>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6B498167-1F87-4275-84A6-DA1AAFDCBDE9}"/>
              </a:ext>
            </a:extLst>
          </p:cNvPr>
          <p:cNvSpPr txBox="1">
            <a:spLocks noChangeArrowheads="1"/>
          </p:cNvSpPr>
          <p:nvPr/>
        </p:nvSpPr>
        <p:spPr bwMode="auto">
          <a:xfrm>
            <a:off x="395853" y="151606"/>
            <a:ext cx="12559264" cy="646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defTabSz="1300244" eaLnBrk="1" fontAlgn="auto" hangingPunct="1">
              <a:spcBef>
                <a:spcPct val="50000"/>
              </a:spcBef>
              <a:spcAft>
                <a:spcPts val="0"/>
              </a:spcAft>
            </a:pPr>
            <a:r>
              <a:rPr lang="en-US" altLang="en-US" sz="3600" dirty="0">
                <a:solidFill>
                  <a:srgbClr val="FFCA06"/>
                </a:solidFill>
                <a:latin typeface="Helvetica" panose="020B0604020202020204" pitchFamily="34" charset="0"/>
                <a:ea typeface="+mn-ea"/>
                <a:cs typeface="Helvetica" panose="020B0604020202020204" pitchFamily="34" charset="0"/>
              </a:rPr>
              <a:t>UCF’s Burn Unit Map </a:t>
            </a:r>
          </a:p>
        </p:txBody>
      </p:sp>
      <p:pic>
        <p:nvPicPr>
          <p:cNvPr id="5" name="Picture 4">
            <a:extLst>
              <a:ext uri="{FF2B5EF4-FFF2-40B4-BE49-F238E27FC236}">
                <a16:creationId xmlns:a16="http://schemas.microsoft.com/office/drawing/2014/main" id="{0CD5C8F0-1E1D-471E-96E3-BDD489DAEA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838" y="761206"/>
            <a:ext cx="6329839" cy="8189549"/>
          </a:xfrm>
          <a:prstGeom prst="rect">
            <a:avLst/>
          </a:prstGeom>
        </p:spPr>
      </p:pic>
      <p:pic>
        <p:nvPicPr>
          <p:cNvPr id="7" name="Picture 6">
            <a:extLst>
              <a:ext uri="{FF2B5EF4-FFF2-40B4-BE49-F238E27FC236}">
                <a16:creationId xmlns:a16="http://schemas.microsoft.com/office/drawing/2014/main" id="{C552E700-8C66-4A0F-81DC-0E884F7AE4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20806" y="674826"/>
            <a:ext cx="4343400" cy="2590800"/>
          </a:xfrm>
          <a:prstGeom prst="rect">
            <a:avLst/>
          </a:prstGeom>
        </p:spPr>
      </p:pic>
      <p:pic>
        <p:nvPicPr>
          <p:cNvPr id="13" name="Picture 12">
            <a:extLst>
              <a:ext uri="{FF2B5EF4-FFF2-40B4-BE49-F238E27FC236}">
                <a16:creationId xmlns:a16="http://schemas.microsoft.com/office/drawing/2014/main" id="{E394D731-3ED1-4EB6-8330-EC17E5713A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20806" y="3332152"/>
            <a:ext cx="4343400" cy="2930584"/>
          </a:xfrm>
          <a:prstGeom prst="rect">
            <a:avLst/>
          </a:prstGeom>
        </p:spPr>
      </p:pic>
      <p:cxnSp>
        <p:nvCxnSpPr>
          <p:cNvPr id="15" name="Straight Arrow Connector 14">
            <a:extLst>
              <a:ext uri="{FF2B5EF4-FFF2-40B4-BE49-F238E27FC236}">
                <a16:creationId xmlns:a16="http://schemas.microsoft.com/office/drawing/2014/main" id="{FBF2820A-BA1F-4220-BCD2-DC3D19C8212C}"/>
              </a:ext>
            </a:extLst>
          </p:cNvPr>
          <p:cNvCxnSpPr>
            <a:cxnSpLocks/>
          </p:cNvCxnSpPr>
          <p:nvPr/>
        </p:nvCxnSpPr>
        <p:spPr>
          <a:xfrm flipH="1">
            <a:off x="2996406" y="4980372"/>
            <a:ext cx="5181600" cy="0"/>
          </a:xfrm>
          <a:prstGeom prst="straightConnector1">
            <a:avLst/>
          </a:prstGeom>
          <a:ln w="57150">
            <a:solidFill>
              <a:srgbClr val="FFC000"/>
            </a:solidFill>
            <a:headEnd type="diamond"/>
            <a:tailEnd type="triangle"/>
          </a:ln>
        </p:spPr>
        <p:style>
          <a:lnRef idx="3">
            <a:schemeClr val="accent4"/>
          </a:lnRef>
          <a:fillRef idx="0">
            <a:schemeClr val="accent4"/>
          </a:fillRef>
          <a:effectRef idx="2">
            <a:schemeClr val="accent4"/>
          </a:effectRef>
          <a:fontRef idx="minor">
            <a:schemeClr val="tx1"/>
          </a:fontRef>
        </p:style>
      </p:cxnSp>
      <p:cxnSp>
        <p:nvCxnSpPr>
          <p:cNvPr id="16" name="Straight Arrow Connector 15">
            <a:extLst>
              <a:ext uri="{FF2B5EF4-FFF2-40B4-BE49-F238E27FC236}">
                <a16:creationId xmlns:a16="http://schemas.microsoft.com/office/drawing/2014/main" id="{608E48DD-8447-4C07-9062-D43DAF9E9076}"/>
              </a:ext>
            </a:extLst>
          </p:cNvPr>
          <p:cNvCxnSpPr>
            <a:cxnSpLocks/>
          </p:cNvCxnSpPr>
          <p:nvPr/>
        </p:nvCxnSpPr>
        <p:spPr>
          <a:xfrm flipH="1">
            <a:off x="1118254" y="2383516"/>
            <a:ext cx="6499503" cy="1197090"/>
          </a:xfrm>
          <a:prstGeom prst="straightConnector1">
            <a:avLst/>
          </a:prstGeom>
          <a:ln w="66675" cap="rnd" cmpd="sng">
            <a:solidFill>
              <a:srgbClr val="FFC000"/>
            </a:solidFill>
            <a:headEnd type="diamond"/>
            <a:tailEnd type="triangle"/>
          </a:ln>
        </p:spPr>
        <p:style>
          <a:lnRef idx="3">
            <a:schemeClr val="accent4"/>
          </a:lnRef>
          <a:fillRef idx="0">
            <a:schemeClr val="accent4"/>
          </a:fillRef>
          <a:effectRef idx="2">
            <a:schemeClr val="accent4"/>
          </a:effectRef>
          <a:fontRef idx="minor">
            <a:schemeClr val="tx1"/>
          </a:fontRef>
        </p:style>
      </p:cxnSp>
      <p:pic>
        <p:nvPicPr>
          <p:cNvPr id="4" name="Picture 3">
            <a:extLst>
              <a:ext uri="{FF2B5EF4-FFF2-40B4-BE49-F238E27FC236}">
                <a16:creationId xmlns:a16="http://schemas.microsoft.com/office/drawing/2014/main" id="{6230B938-7861-CB4A-B4A3-AAC52AFF18F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20807" y="6329262"/>
            <a:ext cx="4369898" cy="2926461"/>
          </a:xfrm>
          <a:prstGeom prst="rect">
            <a:avLst/>
          </a:prstGeom>
        </p:spPr>
      </p:pic>
      <p:cxnSp>
        <p:nvCxnSpPr>
          <p:cNvPr id="18" name="Straight Arrow Connector 17">
            <a:extLst>
              <a:ext uri="{FF2B5EF4-FFF2-40B4-BE49-F238E27FC236}">
                <a16:creationId xmlns:a16="http://schemas.microsoft.com/office/drawing/2014/main" id="{B8A884B2-E256-41AA-B317-6A5ACE0A670D}"/>
              </a:ext>
            </a:extLst>
          </p:cNvPr>
          <p:cNvCxnSpPr>
            <a:cxnSpLocks/>
          </p:cNvCxnSpPr>
          <p:nvPr/>
        </p:nvCxnSpPr>
        <p:spPr>
          <a:xfrm flipH="1">
            <a:off x="4716977" y="7162006"/>
            <a:ext cx="3581400" cy="0"/>
          </a:xfrm>
          <a:prstGeom prst="straightConnector1">
            <a:avLst/>
          </a:prstGeom>
          <a:ln w="57150">
            <a:solidFill>
              <a:srgbClr val="FFC000"/>
            </a:solidFill>
            <a:headEnd type="diamond"/>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454454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7AB7A308-FDD5-486F-8262-2F1968E21786}"/>
              </a:ext>
            </a:extLst>
          </p:cNvPr>
          <p:cNvGraphicFramePr>
            <a:graphicFrameLocks noChangeAspect="1"/>
          </p:cNvGraphicFramePr>
          <p:nvPr>
            <p:extLst>
              <p:ext uri="{D42A27DB-BD31-4B8C-83A1-F6EECF244321}">
                <p14:modId xmlns:p14="http://schemas.microsoft.com/office/powerpoint/2010/main" val="2356780269"/>
              </p:ext>
            </p:extLst>
          </p:nvPr>
        </p:nvGraphicFramePr>
        <p:xfrm>
          <a:off x="443981" y="1689428"/>
          <a:ext cx="12115250" cy="6373156"/>
        </p:xfrm>
        <a:graphic>
          <a:graphicData uri="http://schemas.openxmlformats.org/presentationml/2006/ole">
            <mc:AlternateContent xmlns:mc="http://schemas.openxmlformats.org/markup-compatibility/2006">
              <mc:Choice xmlns:v="urn:schemas-microsoft-com:vml" Requires="v">
                <p:oleObj spid="_x0000_s2103" name="Worksheet" r:id="rId4" imgW="8229697" imgH="3733913" progId="Excel.Sheet.12">
                  <p:embed/>
                </p:oleObj>
              </mc:Choice>
              <mc:Fallback>
                <p:oleObj name="Worksheet" r:id="rId4" imgW="8229697" imgH="3733913" progId="Excel.Sheet.12">
                  <p:embed/>
                  <p:pic>
                    <p:nvPicPr>
                      <p:cNvPr id="0" name=""/>
                      <p:cNvPicPr/>
                      <p:nvPr/>
                    </p:nvPicPr>
                    <p:blipFill>
                      <a:blip r:embed="rId5"/>
                      <a:stretch>
                        <a:fillRect/>
                      </a:stretch>
                    </p:blipFill>
                    <p:spPr>
                      <a:xfrm>
                        <a:off x="443981" y="1689428"/>
                        <a:ext cx="12115250" cy="6373156"/>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3042DCF7-B392-430A-A979-E142A508AF06}"/>
              </a:ext>
            </a:extLst>
          </p:cNvPr>
          <p:cNvSpPr txBox="1"/>
          <p:nvPr/>
        </p:nvSpPr>
        <p:spPr>
          <a:xfrm>
            <a:off x="1472406" y="380206"/>
            <a:ext cx="10287000" cy="584775"/>
          </a:xfrm>
          <a:prstGeom prst="rect">
            <a:avLst/>
          </a:prstGeom>
          <a:noFill/>
        </p:spPr>
        <p:txBody>
          <a:bodyPr wrap="square" rtlCol="0">
            <a:spAutoFit/>
          </a:bodyPr>
          <a:lstStyle/>
          <a:p>
            <a:r>
              <a:rPr lang="en-US" sz="3200" dirty="0">
                <a:solidFill>
                  <a:schemeClr val="tx1"/>
                </a:solidFill>
              </a:rPr>
              <a:t>Lessons learned from ~4 years of burns on UCF campus </a:t>
            </a:r>
          </a:p>
        </p:txBody>
      </p:sp>
    </p:spTree>
    <p:extLst>
      <p:ext uri="{BB962C8B-B14F-4D97-AF65-F5344CB8AC3E}">
        <p14:creationId xmlns:p14="http://schemas.microsoft.com/office/powerpoint/2010/main" val="4241614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75E0B64-09EC-4B91-A73A-7D53B1787018}"/>
              </a:ext>
            </a:extLst>
          </p:cNvPr>
          <p:cNvSpPr txBox="1"/>
          <p:nvPr/>
        </p:nvSpPr>
        <p:spPr>
          <a:xfrm>
            <a:off x="199553" y="206465"/>
            <a:ext cx="12803660" cy="1169551"/>
          </a:xfrm>
          <a:prstGeom prst="rect">
            <a:avLst/>
          </a:prstGeom>
          <a:noFill/>
        </p:spPr>
        <p:txBody>
          <a:bodyPr wrap="square" rtlCol="0">
            <a:spAutoFit/>
          </a:bodyPr>
          <a:lstStyle/>
          <a:p>
            <a:pPr algn="ctr"/>
            <a:r>
              <a:rPr lang="en-US" sz="3200" dirty="0">
                <a:solidFill>
                  <a:schemeClr val="tx1"/>
                </a:solidFill>
              </a:rPr>
              <a:t>Crown Scorch/Meristem Damage – (Flaming effects)</a:t>
            </a:r>
          </a:p>
          <a:p>
            <a:pPr algn="ctr"/>
            <a:r>
              <a:rPr lang="en-US" dirty="0">
                <a:solidFill>
                  <a:schemeClr val="tx1"/>
                </a:solidFill>
              </a:rPr>
              <a:t> </a:t>
            </a:r>
            <a:r>
              <a:rPr lang="en-US" sz="3200" dirty="0">
                <a:solidFill>
                  <a:schemeClr val="tx1"/>
                </a:solidFill>
              </a:rPr>
              <a:t>Primary cause of </a:t>
            </a:r>
            <a:r>
              <a:rPr lang="en-US" sz="3200" dirty="0">
                <a:solidFill>
                  <a:prstClr val="black"/>
                </a:solidFill>
              </a:rPr>
              <a:t>mortality</a:t>
            </a:r>
            <a:r>
              <a:rPr lang="en-US" sz="3200" dirty="0">
                <a:solidFill>
                  <a:schemeClr val="tx1"/>
                </a:solidFill>
              </a:rPr>
              <a:t> for East Parcel’s Units 24, 25,26</a:t>
            </a:r>
          </a:p>
        </p:txBody>
      </p:sp>
      <p:pic>
        <p:nvPicPr>
          <p:cNvPr id="3" name="Picture 2">
            <a:extLst>
              <a:ext uri="{FF2B5EF4-FFF2-40B4-BE49-F238E27FC236}">
                <a16:creationId xmlns:a16="http://schemas.microsoft.com/office/drawing/2014/main" id="{063D997A-1BF9-4C2B-8843-40BFB93066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553" y="1599406"/>
            <a:ext cx="5486400" cy="7315200"/>
          </a:xfrm>
          <a:prstGeom prst="rect">
            <a:avLst/>
          </a:prstGeom>
        </p:spPr>
      </p:pic>
      <p:pic>
        <p:nvPicPr>
          <p:cNvPr id="7" name="Picture 6">
            <a:extLst>
              <a:ext uri="{FF2B5EF4-FFF2-40B4-BE49-F238E27FC236}">
                <a16:creationId xmlns:a16="http://schemas.microsoft.com/office/drawing/2014/main" id="{02358421-9975-4E2A-8F9C-5937C8CF08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0607" y="2209006"/>
            <a:ext cx="6705600" cy="5029200"/>
          </a:xfrm>
          <a:prstGeom prst="rect">
            <a:avLst/>
          </a:prstGeom>
        </p:spPr>
      </p:pic>
    </p:spTree>
    <p:extLst>
      <p:ext uri="{BB962C8B-B14F-4D97-AF65-F5344CB8AC3E}">
        <p14:creationId xmlns:p14="http://schemas.microsoft.com/office/powerpoint/2010/main" val="1614877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BA3644-65C6-411F-B798-A0A8036B0005}"/>
              </a:ext>
            </a:extLst>
          </p:cNvPr>
          <p:cNvSpPr txBox="1"/>
          <p:nvPr/>
        </p:nvSpPr>
        <p:spPr>
          <a:xfrm>
            <a:off x="710406" y="253026"/>
            <a:ext cx="11582400" cy="1661993"/>
          </a:xfrm>
          <a:prstGeom prst="rect">
            <a:avLst/>
          </a:prstGeom>
          <a:noFill/>
        </p:spPr>
        <p:txBody>
          <a:bodyPr wrap="square" rtlCol="0">
            <a:spAutoFit/>
          </a:bodyPr>
          <a:lstStyle/>
          <a:p>
            <a:pPr algn="ctr"/>
            <a:r>
              <a:rPr lang="en-US" sz="3200" dirty="0">
                <a:solidFill>
                  <a:schemeClr val="tx1"/>
                </a:solidFill>
              </a:rPr>
              <a:t>Stem Char/ Fine Root Loss leads to Tree Mortality (Smoldering fire effects)</a:t>
            </a:r>
          </a:p>
          <a:p>
            <a:pPr algn="ctr"/>
            <a:r>
              <a:rPr lang="en-US" dirty="0">
                <a:solidFill>
                  <a:schemeClr val="tx1"/>
                </a:solidFill>
              </a:rPr>
              <a:t>-</a:t>
            </a:r>
            <a:r>
              <a:rPr lang="en-US" sz="3200" dirty="0">
                <a:solidFill>
                  <a:schemeClr val="tx1"/>
                </a:solidFill>
              </a:rPr>
              <a:t>Arboretum’s Unit 12D and 15A</a:t>
            </a:r>
          </a:p>
        </p:txBody>
      </p:sp>
      <p:pic>
        <p:nvPicPr>
          <p:cNvPr id="5" name="Picture 4">
            <a:extLst>
              <a:ext uri="{FF2B5EF4-FFF2-40B4-BE49-F238E27FC236}">
                <a16:creationId xmlns:a16="http://schemas.microsoft.com/office/drawing/2014/main" id="{477E1DB8-F94E-4606-9DA0-E7BA5C8D53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411" y="1903808"/>
            <a:ext cx="4738830" cy="6318440"/>
          </a:xfrm>
          <a:prstGeom prst="rect">
            <a:avLst/>
          </a:prstGeom>
        </p:spPr>
      </p:pic>
      <p:pic>
        <p:nvPicPr>
          <p:cNvPr id="7" name="Picture 6">
            <a:extLst>
              <a:ext uri="{FF2B5EF4-FFF2-40B4-BE49-F238E27FC236}">
                <a16:creationId xmlns:a16="http://schemas.microsoft.com/office/drawing/2014/main" id="{3550B7C0-58F5-4BA8-B324-FB73D161B7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9070" y="1904602"/>
            <a:ext cx="7923743" cy="6317646"/>
          </a:xfrm>
          <a:prstGeom prst="rect">
            <a:avLst/>
          </a:prstGeom>
        </p:spPr>
      </p:pic>
    </p:spTree>
    <p:extLst>
      <p:ext uri="{BB962C8B-B14F-4D97-AF65-F5344CB8AC3E}">
        <p14:creationId xmlns:p14="http://schemas.microsoft.com/office/powerpoint/2010/main" val="203920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id-798C42C2-30BF-43C2-9B72-6B2B30F8AC8D" descr="Image.jpeg">
            <a:extLst>
              <a:ext uri="{FF2B5EF4-FFF2-40B4-BE49-F238E27FC236}">
                <a16:creationId xmlns:a16="http://schemas.microsoft.com/office/drawing/2014/main" id="{9A596441-53A7-4087-B728-777D3F69A9F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922" y="1497698"/>
            <a:ext cx="2150883" cy="3095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30949C4-06CB-402C-8CC2-2ABA76DE1F39}"/>
              </a:ext>
            </a:extLst>
          </p:cNvPr>
          <p:cNvSpPr txBox="1"/>
          <p:nvPr/>
        </p:nvSpPr>
        <p:spPr>
          <a:xfrm>
            <a:off x="-10030" y="239193"/>
            <a:ext cx="13276082" cy="1169551"/>
          </a:xfrm>
          <a:prstGeom prst="rect">
            <a:avLst/>
          </a:prstGeom>
          <a:noFill/>
        </p:spPr>
        <p:txBody>
          <a:bodyPr wrap="square" rtlCol="0">
            <a:spAutoFit/>
          </a:bodyPr>
          <a:lstStyle/>
          <a:p>
            <a:pPr algn="ctr"/>
            <a:r>
              <a:rPr lang="en-US" dirty="0">
                <a:solidFill>
                  <a:schemeClr val="tx1"/>
                </a:solidFill>
              </a:rPr>
              <a:t>Bark Beetle Infestations</a:t>
            </a:r>
          </a:p>
          <a:p>
            <a:pPr algn="ctr"/>
            <a:r>
              <a:rPr lang="en-US" sz="3200" dirty="0">
                <a:solidFill>
                  <a:schemeClr val="tx1"/>
                </a:solidFill>
              </a:rPr>
              <a:t>Secondary indirect effects (East Parcel’s Units 20,19,18) </a:t>
            </a:r>
          </a:p>
        </p:txBody>
      </p:sp>
      <p:sp>
        <p:nvSpPr>
          <p:cNvPr id="3" name="Rectangle 2">
            <a:extLst>
              <a:ext uri="{FF2B5EF4-FFF2-40B4-BE49-F238E27FC236}">
                <a16:creationId xmlns:a16="http://schemas.microsoft.com/office/drawing/2014/main" id="{9457C5C6-2710-47E2-B0C6-0CFF18C2D10B}"/>
              </a:ext>
            </a:extLst>
          </p:cNvPr>
          <p:cNvSpPr/>
          <p:nvPr/>
        </p:nvSpPr>
        <p:spPr>
          <a:xfrm>
            <a:off x="6296490" y="2288409"/>
            <a:ext cx="6499225" cy="2000548"/>
          </a:xfrm>
          <a:prstGeom prst="rect">
            <a:avLst/>
          </a:prstGeom>
        </p:spPr>
        <p:txBody>
          <a:bodyPr>
            <a:spAutoFit/>
          </a:bodyPr>
          <a:lstStyle/>
          <a:p>
            <a:pPr marL="0" marR="0">
              <a:spcBef>
                <a:spcPts val="0"/>
              </a:spcBef>
              <a:spcAft>
                <a:spcPts val="0"/>
              </a:spcAft>
            </a:pPr>
            <a:r>
              <a:rPr lang="en-US" sz="2800" u="sng" dirty="0">
                <a:solidFill>
                  <a:schemeClr val="tx1"/>
                </a:solidFill>
                <a:latin typeface="Calibri" panose="020F0502020204030204" pitchFamily="34" charset="0"/>
                <a:ea typeface="Calibri" panose="020F0502020204030204" pitchFamily="34" charset="0"/>
              </a:rPr>
              <a:t>Primary Bark Beetles (Eickwort, J. 2021)</a:t>
            </a:r>
            <a:endParaRPr lang="en-US" sz="2800" dirty="0">
              <a:solidFill>
                <a:schemeClr val="tx1"/>
              </a:solidFill>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400" dirty="0">
                <a:solidFill>
                  <a:schemeClr val="tx1"/>
                </a:solidFill>
                <a:latin typeface="Calibri" panose="020F0502020204030204" pitchFamily="34" charset="0"/>
                <a:ea typeface="Times New Roman" panose="02020603050405020304" pitchFamily="18" charset="0"/>
              </a:rPr>
              <a:t>Stress-responding (common, but require stressed host trees)</a:t>
            </a:r>
            <a:endParaRPr lang="en-US" sz="2400" dirty="0">
              <a:solidFill>
                <a:schemeClr val="tx1"/>
              </a:solidFill>
              <a:latin typeface="Calibri" panose="020F0502020204030204" pitchFamily="34" charset="0"/>
              <a:ea typeface="Calibri" panose="020F0502020204030204" pitchFamily="34" charset="0"/>
            </a:endParaRPr>
          </a:p>
          <a:p>
            <a:pPr marL="800100" lvl="1" indent="-342900">
              <a:spcBef>
                <a:spcPts val="0"/>
              </a:spcBef>
              <a:spcAft>
                <a:spcPts val="0"/>
              </a:spcAft>
              <a:buFont typeface="Arial" panose="020B0604020202020204" pitchFamily="34" charset="0"/>
              <a:buChar char="•"/>
            </a:pPr>
            <a:r>
              <a:rPr lang="en-US" sz="2400" i="1" dirty="0" err="1">
                <a:solidFill>
                  <a:schemeClr val="tx1"/>
                </a:solidFill>
                <a:latin typeface="Calibri" panose="020F0502020204030204" pitchFamily="34" charset="0"/>
                <a:ea typeface="Times New Roman" panose="02020603050405020304" pitchFamily="18" charset="0"/>
              </a:rPr>
              <a:t>Ips</a:t>
            </a:r>
            <a:r>
              <a:rPr lang="en-US" sz="2400" dirty="0">
                <a:solidFill>
                  <a:schemeClr val="tx1"/>
                </a:solidFill>
                <a:latin typeface="Calibri" panose="020F0502020204030204" pitchFamily="34" charset="0"/>
                <a:ea typeface="Times New Roman" panose="02020603050405020304" pitchFamily="18" charset="0"/>
              </a:rPr>
              <a:t> engraver beetles (3 spp.)</a:t>
            </a:r>
            <a:endParaRPr lang="en-US" sz="2400" dirty="0">
              <a:solidFill>
                <a:schemeClr val="tx1"/>
              </a:solidFill>
              <a:latin typeface="Calibri" panose="020F0502020204030204" pitchFamily="34" charset="0"/>
              <a:ea typeface="Calibri" panose="020F0502020204030204" pitchFamily="34" charset="0"/>
            </a:endParaRPr>
          </a:p>
          <a:p>
            <a:pPr marL="800100" lvl="1" indent="-342900">
              <a:spcBef>
                <a:spcPts val="0"/>
              </a:spcBef>
              <a:spcAft>
                <a:spcPts val="0"/>
              </a:spcAft>
              <a:buFont typeface="Arial" panose="020B0604020202020204" pitchFamily="34" charset="0"/>
              <a:buChar char="•"/>
            </a:pPr>
            <a:r>
              <a:rPr lang="en-US" sz="2400" dirty="0">
                <a:solidFill>
                  <a:schemeClr val="tx1"/>
                </a:solidFill>
                <a:latin typeface="Calibri" panose="020F0502020204030204" pitchFamily="34" charset="0"/>
                <a:ea typeface="Times New Roman" panose="02020603050405020304" pitchFamily="18" charset="0"/>
              </a:rPr>
              <a:t>Black turpentine beetle</a:t>
            </a:r>
            <a:endParaRPr lang="en-US" sz="2400" dirty="0">
              <a:solidFill>
                <a:schemeClr val="tx1"/>
              </a:solidFill>
              <a:latin typeface="Calibri" panose="020F0502020204030204" pitchFamily="34" charset="0"/>
              <a:ea typeface="Calibri" panose="020F0502020204030204" pitchFamily="34" charset="0"/>
            </a:endParaRPr>
          </a:p>
        </p:txBody>
      </p:sp>
      <p:sp>
        <p:nvSpPr>
          <p:cNvPr id="4" name="Rectangle 3">
            <a:extLst>
              <a:ext uri="{FF2B5EF4-FFF2-40B4-BE49-F238E27FC236}">
                <a16:creationId xmlns:a16="http://schemas.microsoft.com/office/drawing/2014/main" id="{6CF07D29-1920-4201-8822-E13BC221A3A4}"/>
              </a:ext>
            </a:extLst>
          </p:cNvPr>
          <p:cNvSpPr/>
          <p:nvPr/>
        </p:nvSpPr>
        <p:spPr>
          <a:xfrm>
            <a:off x="6296490" y="5180806"/>
            <a:ext cx="6735149" cy="2062103"/>
          </a:xfrm>
          <a:prstGeom prst="rect">
            <a:avLst/>
          </a:prstGeom>
        </p:spPr>
        <p:txBody>
          <a:bodyPr wrap="square">
            <a:spAutoFit/>
          </a:bodyPr>
          <a:lstStyle/>
          <a:p>
            <a:pPr marL="0" marR="0">
              <a:spcBef>
                <a:spcPts val="0"/>
              </a:spcBef>
              <a:spcAft>
                <a:spcPts val="0"/>
              </a:spcAft>
            </a:pPr>
            <a:r>
              <a:rPr lang="en-US" sz="2800" u="sng" dirty="0">
                <a:solidFill>
                  <a:schemeClr val="tx1"/>
                </a:solidFill>
                <a:latin typeface="Calibri" panose="020F0502020204030204" pitchFamily="34" charset="0"/>
                <a:ea typeface="Calibri" panose="020F0502020204030204" pitchFamily="34" charset="0"/>
              </a:rPr>
              <a:t>Secondary Wood-borers (which infest dead/dying parts of trees) (</a:t>
            </a:r>
            <a:r>
              <a:rPr lang="en-US" sz="2800" u="sng" dirty="0" err="1">
                <a:solidFill>
                  <a:schemeClr val="tx1"/>
                </a:solidFill>
                <a:latin typeface="Calibri" panose="020F0502020204030204" pitchFamily="34" charset="0"/>
                <a:ea typeface="Calibri" panose="020F0502020204030204" pitchFamily="34" charset="0"/>
              </a:rPr>
              <a:t>Eickwort,J</a:t>
            </a:r>
            <a:r>
              <a:rPr lang="en-US" sz="2800" u="sng" dirty="0">
                <a:solidFill>
                  <a:schemeClr val="tx1"/>
                </a:solidFill>
                <a:latin typeface="Calibri" panose="020F0502020204030204" pitchFamily="34" charset="0"/>
                <a:ea typeface="Calibri" panose="020F0502020204030204" pitchFamily="34" charset="0"/>
              </a:rPr>
              <a:t>. 2021) </a:t>
            </a:r>
            <a:endParaRPr lang="en-US" sz="2800" dirty="0">
              <a:solidFill>
                <a:schemeClr val="tx1"/>
              </a:solidFill>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400" dirty="0">
                <a:solidFill>
                  <a:schemeClr val="tx1"/>
                </a:solidFill>
                <a:latin typeface="Calibri" panose="020F0502020204030204" pitchFamily="34" charset="0"/>
                <a:ea typeface="Times New Roman" panose="02020603050405020304" pitchFamily="18" charset="0"/>
              </a:rPr>
              <a:t>Sawyer beetles (</a:t>
            </a:r>
            <a:r>
              <a:rPr lang="en-US" sz="2400" i="1" dirty="0" err="1">
                <a:solidFill>
                  <a:schemeClr val="tx1"/>
                </a:solidFill>
                <a:latin typeface="Calibri" panose="020F0502020204030204" pitchFamily="34" charset="0"/>
                <a:ea typeface="Times New Roman" panose="02020603050405020304" pitchFamily="18" charset="0"/>
              </a:rPr>
              <a:t>Monochamus</a:t>
            </a:r>
            <a:r>
              <a:rPr lang="en-US" sz="2400" dirty="0">
                <a:solidFill>
                  <a:schemeClr val="tx1"/>
                </a:solidFill>
                <a:latin typeface="Calibri" panose="020F0502020204030204" pitchFamily="34" charset="0"/>
                <a:ea typeface="Times New Roman" panose="02020603050405020304" pitchFamily="18" charset="0"/>
              </a:rPr>
              <a:t> spp.)</a:t>
            </a:r>
            <a:endParaRPr lang="en-US" sz="2400" dirty="0">
              <a:solidFill>
                <a:schemeClr val="tx1"/>
              </a:solidFill>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400" dirty="0">
                <a:solidFill>
                  <a:schemeClr val="tx1"/>
                </a:solidFill>
                <a:latin typeface="Calibri" panose="020F0502020204030204" pitchFamily="34" charset="0"/>
                <a:ea typeface="Times New Roman" panose="02020603050405020304" pitchFamily="18" charset="0"/>
              </a:rPr>
              <a:t>Metallic wood-boring beetles (</a:t>
            </a:r>
            <a:r>
              <a:rPr lang="en-US" sz="2400" dirty="0" err="1">
                <a:solidFill>
                  <a:schemeClr val="tx1"/>
                </a:solidFill>
                <a:latin typeface="Calibri" panose="020F0502020204030204" pitchFamily="34" charset="0"/>
                <a:ea typeface="Times New Roman" panose="02020603050405020304" pitchFamily="18" charset="0"/>
              </a:rPr>
              <a:t>Buprestidae</a:t>
            </a:r>
            <a:r>
              <a:rPr lang="en-US" sz="2400" dirty="0">
                <a:solidFill>
                  <a:schemeClr val="tx1"/>
                </a:solidFill>
                <a:latin typeface="Calibri" panose="020F0502020204030204" pitchFamily="34" charset="0"/>
                <a:ea typeface="Times New Roman" panose="02020603050405020304" pitchFamily="18" charset="0"/>
              </a:rPr>
              <a:t>)</a:t>
            </a:r>
            <a:endParaRPr lang="en-US" sz="2400" dirty="0">
              <a:solidFill>
                <a:schemeClr val="tx1"/>
              </a:solidFill>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400" dirty="0">
                <a:solidFill>
                  <a:schemeClr val="tx1"/>
                </a:solidFill>
                <a:latin typeface="Calibri" panose="020F0502020204030204" pitchFamily="34" charset="0"/>
                <a:ea typeface="Times New Roman" panose="02020603050405020304" pitchFamily="18" charset="0"/>
              </a:rPr>
              <a:t>Ambrosia beetles (</a:t>
            </a:r>
            <a:r>
              <a:rPr lang="en-US" sz="2400" dirty="0" err="1">
                <a:solidFill>
                  <a:schemeClr val="tx1"/>
                </a:solidFill>
                <a:latin typeface="Calibri" panose="020F0502020204030204" pitchFamily="34" charset="0"/>
                <a:ea typeface="Times New Roman" panose="02020603050405020304" pitchFamily="18" charset="0"/>
              </a:rPr>
              <a:t>Scolytinae</a:t>
            </a:r>
            <a:r>
              <a:rPr lang="en-US" sz="2400" dirty="0">
                <a:solidFill>
                  <a:schemeClr val="tx1"/>
                </a:solidFill>
                <a:latin typeface="Calibri" panose="020F0502020204030204" pitchFamily="34" charset="0"/>
                <a:ea typeface="Times New Roman" panose="02020603050405020304" pitchFamily="18" charset="0"/>
              </a:rPr>
              <a:t> and </a:t>
            </a:r>
            <a:r>
              <a:rPr lang="en-US" sz="2400" dirty="0" err="1">
                <a:solidFill>
                  <a:schemeClr val="tx1"/>
                </a:solidFill>
                <a:latin typeface="Calibri" panose="020F0502020204030204" pitchFamily="34" charset="0"/>
                <a:ea typeface="Times New Roman" panose="02020603050405020304" pitchFamily="18" charset="0"/>
              </a:rPr>
              <a:t>Platypodinae</a:t>
            </a:r>
            <a:r>
              <a:rPr lang="en-US" sz="2400" dirty="0">
                <a:solidFill>
                  <a:schemeClr val="tx1"/>
                </a:solidFill>
                <a:latin typeface="Calibri" panose="020F0502020204030204" pitchFamily="34" charset="0"/>
                <a:ea typeface="Times New Roman" panose="02020603050405020304" pitchFamily="18" charset="0"/>
              </a:rPr>
              <a:t>)</a:t>
            </a:r>
            <a:endParaRPr lang="en-US" sz="2400" dirty="0">
              <a:solidFill>
                <a:schemeClr val="tx1"/>
              </a:solidFill>
              <a:latin typeface="Calibri" panose="020F0502020204030204" pitchFamily="34" charset="0"/>
              <a:ea typeface="Calibri" panose="020F0502020204030204" pitchFamily="34" charset="0"/>
            </a:endParaRPr>
          </a:p>
        </p:txBody>
      </p:sp>
      <p:pic>
        <p:nvPicPr>
          <p:cNvPr id="6" name="Picture 5">
            <a:extLst>
              <a:ext uri="{FF2B5EF4-FFF2-40B4-BE49-F238E27FC236}">
                <a16:creationId xmlns:a16="http://schemas.microsoft.com/office/drawing/2014/main" id="{9EAE6D03-9918-4E33-9640-3D40A47DBF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673295"/>
            <a:ext cx="6296490" cy="4874767"/>
          </a:xfrm>
          <a:prstGeom prst="rect">
            <a:avLst/>
          </a:prstGeom>
        </p:spPr>
      </p:pic>
    </p:spTree>
    <p:extLst>
      <p:ext uri="{BB962C8B-B14F-4D97-AF65-F5344CB8AC3E}">
        <p14:creationId xmlns:p14="http://schemas.microsoft.com/office/powerpoint/2010/main" val="1331020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EEBD95-3030-471A-B542-86790BFD3774}"/>
              </a:ext>
            </a:extLst>
          </p:cNvPr>
          <p:cNvSpPr txBox="1"/>
          <p:nvPr/>
        </p:nvSpPr>
        <p:spPr>
          <a:xfrm>
            <a:off x="2463006" y="304006"/>
            <a:ext cx="9144000" cy="677108"/>
          </a:xfrm>
          <a:prstGeom prst="rect">
            <a:avLst/>
          </a:prstGeom>
          <a:noFill/>
        </p:spPr>
        <p:txBody>
          <a:bodyPr wrap="square" rtlCol="0">
            <a:spAutoFit/>
          </a:bodyPr>
          <a:lstStyle/>
          <a:p>
            <a:r>
              <a:rPr lang="en-US" dirty="0">
                <a:solidFill>
                  <a:schemeClr val="tx1"/>
                </a:solidFill>
              </a:rPr>
              <a:t>UCF’s Fire Model for Backlogged Units</a:t>
            </a:r>
          </a:p>
        </p:txBody>
      </p:sp>
      <p:sp>
        <p:nvSpPr>
          <p:cNvPr id="3" name="TextBox 2">
            <a:extLst>
              <a:ext uri="{FF2B5EF4-FFF2-40B4-BE49-F238E27FC236}">
                <a16:creationId xmlns:a16="http://schemas.microsoft.com/office/drawing/2014/main" id="{C610BA43-F313-4AF0-A6CB-E1C0918D7B72}"/>
              </a:ext>
            </a:extLst>
          </p:cNvPr>
          <p:cNvSpPr txBox="1"/>
          <p:nvPr/>
        </p:nvSpPr>
        <p:spPr>
          <a:xfrm>
            <a:off x="329406" y="1675606"/>
            <a:ext cx="12420600" cy="6524863"/>
          </a:xfrm>
          <a:prstGeom prst="rect">
            <a:avLst/>
          </a:prstGeom>
          <a:noFill/>
        </p:spPr>
        <p:txBody>
          <a:bodyPr wrap="square" rtlCol="0">
            <a:spAutoFit/>
          </a:bodyPr>
          <a:lstStyle/>
          <a:p>
            <a:pPr marL="742950" indent="-742950">
              <a:buFont typeface="+mj-lt"/>
              <a:buAutoNum type="arabicPeriod"/>
            </a:pPr>
            <a:r>
              <a:rPr lang="en-US" dirty="0">
                <a:solidFill>
                  <a:schemeClr val="tx1"/>
                </a:solidFill>
              </a:rPr>
              <a:t>Fireline preparation is required before the burn.</a:t>
            </a:r>
          </a:p>
          <a:p>
            <a:pPr marL="742950" lvl="0" indent="-742950">
              <a:buFont typeface="+mj-lt"/>
              <a:buAutoNum type="arabicPeriod"/>
            </a:pPr>
            <a:r>
              <a:rPr lang="en-US" dirty="0">
                <a:solidFill>
                  <a:prstClr val="black"/>
                </a:solidFill>
              </a:rPr>
              <a:t>Communication with all stakeholders.</a:t>
            </a:r>
            <a:endParaRPr lang="en-US" dirty="0">
              <a:solidFill>
                <a:schemeClr val="tx1"/>
              </a:solidFill>
            </a:endParaRPr>
          </a:p>
          <a:p>
            <a:pPr marL="742950" indent="-742950">
              <a:buFont typeface="+mj-lt"/>
              <a:buAutoNum type="arabicPeriod"/>
            </a:pPr>
            <a:r>
              <a:rPr lang="en-US" dirty="0">
                <a:solidFill>
                  <a:schemeClr val="tx1"/>
                </a:solidFill>
              </a:rPr>
              <a:t>Burning under the most “ideal” weather and fuel parameters for backlogged fuel types.</a:t>
            </a:r>
          </a:p>
          <a:p>
            <a:pPr marL="742950" indent="-742950">
              <a:buFont typeface="+mj-lt"/>
              <a:buAutoNum type="arabicPeriod"/>
            </a:pPr>
            <a:r>
              <a:rPr lang="en-US" dirty="0">
                <a:solidFill>
                  <a:schemeClr val="tx1"/>
                </a:solidFill>
              </a:rPr>
              <a:t>Keeping units smaller (~10-30 acres).</a:t>
            </a:r>
          </a:p>
          <a:p>
            <a:pPr marL="742950" indent="-742950">
              <a:buFont typeface="+mj-lt"/>
              <a:buAutoNum type="arabicPeriod"/>
            </a:pPr>
            <a:r>
              <a:rPr lang="en-US" dirty="0">
                <a:solidFill>
                  <a:schemeClr val="tx1"/>
                </a:solidFill>
              </a:rPr>
              <a:t>Burn these units in different tracts of forest and timing.</a:t>
            </a:r>
          </a:p>
          <a:p>
            <a:pPr marL="742950" indent="-742950">
              <a:buFont typeface="+mj-lt"/>
              <a:buAutoNum type="arabicPeriod"/>
            </a:pPr>
            <a:r>
              <a:rPr lang="en-US" dirty="0">
                <a:solidFill>
                  <a:schemeClr val="tx1"/>
                </a:solidFill>
              </a:rPr>
              <a:t>Assemble the best </a:t>
            </a:r>
            <a:r>
              <a:rPr lang="en-US" dirty="0" err="1">
                <a:solidFill>
                  <a:schemeClr val="tx1"/>
                </a:solidFill>
              </a:rPr>
              <a:t>fireline</a:t>
            </a:r>
            <a:r>
              <a:rPr lang="en-US" dirty="0">
                <a:solidFill>
                  <a:schemeClr val="tx1"/>
                </a:solidFill>
              </a:rPr>
              <a:t> crew and equipment day of the burn.</a:t>
            </a:r>
          </a:p>
          <a:p>
            <a:pPr marL="742950" indent="-742950">
              <a:buFont typeface="+mj-lt"/>
              <a:buAutoNum type="arabicPeriod"/>
            </a:pPr>
            <a:r>
              <a:rPr lang="en-US" dirty="0">
                <a:solidFill>
                  <a:schemeClr val="tx1"/>
                </a:solidFill>
              </a:rPr>
              <a:t>Special considerations and methodologies.</a:t>
            </a:r>
          </a:p>
          <a:p>
            <a:endParaRPr lang="en-US" dirty="0">
              <a:solidFill>
                <a:schemeClr val="tx1"/>
              </a:solidFill>
            </a:endParaRPr>
          </a:p>
        </p:txBody>
      </p:sp>
    </p:spTree>
    <p:extLst>
      <p:ext uri="{BB962C8B-B14F-4D97-AF65-F5344CB8AC3E}">
        <p14:creationId xmlns:p14="http://schemas.microsoft.com/office/powerpoint/2010/main" val="1366557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B63D27-DB96-49B8-A5C9-A65459DCBB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63406" y="1599406"/>
            <a:ext cx="4113459" cy="7223994"/>
          </a:xfrm>
          <a:prstGeom prst="rect">
            <a:avLst/>
          </a:prstGeom>
        </p:spPr>
      </p:pic>
      <p:pic>
        <p:nvPicPr>
          <p:cNvPr id="5" name="Picture 4">
            <a:extLst>
              <a:ext uri="{FF2B5EF4-FFF2-40B4-BE49-F238E27FC236}">
                <a16:creationId xmlns:a16="http://schemas.microsoft.com/office/drawing/2014/main" id="{0E5F532D-39E2-40C3-88E5-257321A99A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5010" y="1563976"/>
            <a:ext cx="4572001" cy="7647355"/>
          </a:xfrm>
          <a:prstGeom prst="rect">
            <a:avLst/>
          </a:prstGeom>
        </p:spPr>
      </p:pic>
      <p:sp>
        <p:nvSpPr>
          <p:cNvPr id="6" name="TextBox 5">
            <a:extLst>
              <a:ext uri="{FF2B5EF4-FFF2-40B4-BE49-F238E27FC236}">
                <a16:creationId xmlns:a16="http://schemas.microsoft.com/office/drawing/2014/main" id="{2A0EC8FB-F920-4988-B80F-2B19C86B0532}"/>
              </a:ext>
            </a:extLst>
          </p:cNvPr>
          <p:cNvSpPr txBox="1"/>
          <p:nvPr/>
        </p:nvSpPr>
        <p:spPr>
          <a:xfrm>
            <a:off x="634206" y="304006"/>
            <a:ext cx="12039601" cy="769441"/>
          </a:xfrm>
          <a:prstGeom prst="rect">
            <a:avLst/>
          </a:prstGeom>
          <a:noFill/>
        </p:spPr>
        <p:txBody>
          <a:bodyPr wrap="square" rtlCol="0">
            <a:spAutoFit/>
          </a:bodyPr>
          <a:lstStyle/>
          <a:p>
            <a:pPr algn="ctr"/>
            <a:r>
              <a:rPr lang="en-US" sz="2400" dirty="0">
                <a:solidFill>
                  <a:schemeClr val="tx1"/>
                </a:solidFill>
              </a:rPr>
              <a:t>Use of Social Media to Communicate Effectively about the Burn Program </a:t>
            </a:r>
          </a:p>
          <a:p>
            <a:pPr algn="ctr"/>
            <a:endParaRPr lang="en-US" sz="2000" dirty="0">
              <a:solidFill>
                <a:schemeClr val="tx1"/>
              </a:solidFill>
            </a:endParaRPr>
          </a:p>
        </p:txBody>
      </p:sp>
      <p:pic>
        <p:nvPicPr>
          <p:cNvPr id="4" name="Picture 3">
            <a:extLst>
              <a:ext uri="{FF2B5EF4-FFF2-40B4-BE49-F238E27FC236}">
                <a16:creationId xmlns:a16="http://schemas.microsoft.com/office/drawing/2014/main" id="{8F52C6A5-F867-4813-904F-3E2425E031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35524" y="1751806"/>
            <a:ext cx="2236690" cy="1174261"/>
          </a:xfrm>
          <a:prstGeom prst="rect">
            <a:avLst/>
          </a:prstGeom>
        </p:spPr>
      </p:pic>
      <p:pic>
        <p:nvPicPr>
          <p:cNvPr id="8" name="Picture 7">
            <a:extLst>
              <a:ext uri="{FF2B5EF4-FFF2-40B4-BE49-F238E27FC236}">
                <a16:creationId xmlns:a16="http://schemas.microsoft.com/office/drawing/2014/main" id="{0C2B0A59-09FD-4D20-AF45-AAEFB87900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76352" y="3217938"/>
            <a:ext cx="2795862" cy="1174262"/>
          </a:xfrm>
          <a:prstGeom prst="rect">
            <a:avLst/>
          </a:prstGeom>
        </p:spPr>
      </p:pic>
      <p:pic>
        <p:nvPicPr>
          <p:cNvPr id="3074" name="Picture 2" descr="Microsoft Outlook - Wikipedia">
            <a:extLst>
              <a:ext uri="{FF2B5EF4-FFF2-40B4-BE49-F238E27FC236}">
                <a16:creationId xmlns:a16="http://schemas.microsoft.com/office/drawing/2014/main" id="{E4C8361A-4594-4A55-8D20-4E59E84128F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99464" y="4409941"/>
            <a:ext cx="1108810" cy="103266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Nextdoor - Wikipedia">
            <a:extLst>
              <a:ext uri="{FF2B5EF4-FFF2-40B4-BE49-F238E27FC236}">
                <a16:creationId xmlns:a16="http://schemas.microsoft.com/office/drawing/2014/main" id="{E8FCD129-0214-4AA3-AB63-763B627A121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30742" y="5714205"/>
            <a:ext cx="2187333" cy="822485"/>
          </a:xfrm>
          <a:prstGeom prst="rect">
            <a:avLst/>
          </a:prstGeom>
          <a:noFill/>
          <a:extLst>
            <a:ext uri="{909E8E84-426E-40DD-AFC4-6F175D3DCCD1}">
              <a14:hiddenFill xmlns:a14="http://schemas.microsoft.com/office/drawing/2010/main">
                <a:solidFill>
                  <a:srgbClr val="FFFFFF"/>
                </a:solidFill>
              </a14:hiddenFill>
            </a:ext>
          </a:extLst>
        </p:spPr>
      </p:pic>
      <p:pic>
        <p:nvPicPr>
          <p:cNvPr id="10" name="Graphic 9">
            <a:extLst>
              <a:ext uri="{FF2B5EF4-FFF2-40B4-BE49-F238E27FC236}">
                <a16:creationId xmlns:a16="http://schemas.microsoft.com/office/drawing/2014/main" id="{D3552C9C-D767-48B4-9A20-1D2E23ED0FF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309654" y="6933406"/>
            <a:ext cx="1264738" cy="1264738"/>
          </a:xfrm>
          <a:prstGeom prst="rect">
            <a:avLst/>
          </a:prstGeom>
        </p:spPr>
      </p:pic>
    </p:spTree>
    <p:extLst>
      <p:ext uri="{BB962C8B-B14F-4D97-AF65-F5344CB8AC3E}">
        <p14:creationId xmlns:p14="http://schemas.microsoft.com/office/powerpoint/2010/main" val="3968184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FC6916-56BC-4B0C-AD36-56FE06CD4DCD}"/>
              </a:ext>
            </a:extLst>
          </p:cNvPr>
          <p:cNvPicPr>
            <a:picLocks noChangeAspect="1"/>
          </p:cNvPicPr>
          <p:nvPr/>
        </p:nvPicPr>
        <p:blipFill>
          <a:blip r:embed="rId3"/>
          <a:stretch>
            <a:fillRect/>
          </a:stretch>
        </p:blipFill>
        <p:spPr>
          <a:xfrm>
            <a:off x="6958806" y="151606"/>
            <a:ext cx="5732172" cy="3138696"/>
          </a:xfrm>
          <a:prstGeom prst="rect">
            <a:avLst/>
          </a:prstGeom>
          <a:ln w="28575">
            <a:solidFill>
              <a:schemeClr val="tx1"/>
            </a:solidFill>
          </a:ln>
        </p:spPr>
      </p:pic>
      <p:pic>
        <p:nvPicPr>
          <p:cNvPr id="4" name="Picture 3">
            <a:extLst>
              <a:ext uri="{FF2B5EF4-FFF2-40B4-BE49-F238E27FC236}">
                <a16:creationId xmlns:a16="http://schemas.microsoft.com/office/drawing/2014/main" id="{1358C1E4-F0FB-4E4D-B6FD-AAFE9B9F3F18}"/>
              </a:ext>
            </a:extLst>
          </p:cNvPr>
          <p:cNvPicPr>
            <a:picLocks noChangeAspect="1"/>
          </p:cNvPicPr>
          <p:nvPr/>
        </p:nvPicPr>
        <p:blipFill>
          <a:blip r:embed="rId4"/>
          <a:stretch>
            <a:fillRect/>
          </a:stretch>
        </p:blipFill>
        <p:spPr>
          <a:xfrm>
            <a:off x="7224498" y="3444835"/>
            <a:ext cx="4654372" cy="5705582"/>
          </a:xfrm>
          <a:prstGeom prst="rect">
            <a:avLst/>
          </a:prstGeom>
          <a:ln w="31750">
            <a:solidFill>
              <a:schemeClr val="tx1"/>
            </a:solidFill>
          </a:ln>
        </p:spPr>
      </p:pic>
      <p:pic>
        <p:nvPicPr>
          <p:cNvPr id="6" name="Picture 5">
            <a:extLst>
              <a:ext uri="{FF2B5EF4-FFF2-40B4-BE49-F238E27FC236}">
                <a16:creationId xmlns:a16="http://schemas.microsoft.com/office/drawing/2014/main" id="{ABE078BE-F053-413A-9B4F-76DCDB5F3820}"/>
              </a:ext>
            </a:extLst>
          </p:cNvPr>
          <p:cNvPicPr>
            <a:picLocks noChangeAspect="1"/>
          </p:cNvPicPr>
          <p:nvPr/>
        </p:nvPicPr>
        <p:blipFill>
          <a:blip r:embed="rId5"/>
          <a:stretch>
            <a:fillRect/>
          </a:stretch>
        </p:blipFill>
        <p:spPr>
          <a:xfrm>
            <a:off x="312235" y="158069"/>
            <a:ext cx="4360572" cy="6503436"/>
          </a:xfrm>
          <a:prstGeom prst="rect">
            <a:avLst/>
          </a:prstGeom>
          <a:solidFill>
            <a:schemeClr val="bg1"/>
          </a:solidFill>
          <a:ln w="28575">
            <a:solidFill>
              <a:schemeClr val="tx1"/>
            </a:solidFill>
          </a:ln>
        </p:spPr>
      </p:pic>
      <p:pic>
        <p:nvPicPr>
          <p:cNvPr id="7" name="Picture 6">
            <a:extLst>
              <a:ext uri="{FF2B5EF4-FFF2-40B4-BE49-F238E27FC236}">
                <a16:creationId xmlns:a16="http://schemas.microsoft.com/office/drawing/2014/main" id="{9D8D76E0-DB58-4BFC-83EA-DDE2E8E03337}"/>
              </a:ext>
            </a:extLst>
          </p:cNvPr>
          <p:cNvPicPr>
            <a:picLocks noChangeAspect="1"/>
          </p:cNvPicPr>
          <p:nvPr/>
        </p:nvPicPr>
        <p:blipFill>
          <a:blip r:embed="rId6"/>
          <a:stretch>
            <a:fillRect/>
          </a:stretch>
        </p:blipFill>
        <p:spPr>
          <a:xfrm>
            <a:off x="312234" y="6857206"/>
            <a:ext cx="6797960" cy="2859377"/>
          </a:xfrm>
          <a:prstGeom prst="rect">
            <a:avLst/>
          </a:prstGeom>
          <a:ln w="25400">
            <a:solidFill>
              <a:schemeClr val="tx1"/>
            </a:solidFill>
          </a:ln>
        </p:spPr>
      </p:pic>
    </p:spTree>
    <p:extLst>
      <p:ext uri="{BB962C8B-B14F-4D97-AF65-F5344CB8AC3E}">
        <p14:creationId xmlns:p14="http://schemas.microsoft.com/office/powerpoint/2010/main" val="3455658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579E59-9FB4-4D2A-B670-A386A74B31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94" y="2771850"/>
            <a:ext cx="5835013" cy="5835013"/>
          </a:xfrm>
          <a:prstGeom prst="rect">
            <a:avLst/>
          </a:prstGeom>
        </p:spPr>
      </p:pic>
      <p:pic>
        <p:nvPicPr>
          <p:cNvPr id="9" name="Picture 8">
            <a:extLst>
              <a:ext uri="{FF2B5EF4-FFF2-40B4-BE49-F238E27FC236}">
                <a16:creationId xmlns:a16="http://schemas.microsoft.com/office/drawing/2014/main" id="{A75556F1-0647-488B-8608-2DC18A3FD9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01605" y="2729516"/>
            <a:ext cx="5919680" cy="5919680"/>
          </a:xfrm>
          <a:prstGeom prst="rect">
            <a:avLst/>
          </a:prstGeom>
        </p:spPr>
      </p:pic>
      <p:sp>
        <p:nvSpPr>
          <p:cNvPr id="10" name="Title 9">
            <a:extLst>
              <a:ext uri="{FF2B5EF4-FFF2-40B4-BE49-F238E27FC236}">
                <a16:creationId xmlns:a16="http://schemas.microsoft.com/office/drawing/2014/main" id="{C05FB0B2-6D96-4EDB-B458-B83B37A5595C}"/>
              </a:ext>
            </a:extLst>
          </p:cNvPr>
          <p:cNvSpPr>
            <a:spLocks noGrp="1"/>
          </p:cNvSpPr>
          <p:nvPr>
            <p:ph type="ctrTitle"/>
          </p:nvPr>
        </p:nvSpPr>
        <p:spPr>
          <a:xfrm>
            <a:off x="975240" y="761206"/>
            <a:ext cx="11052731" cy="505648"/>
          </a:xfrm>
        </p:spPr>
        <p:txBody>
          <a:bodyPr>
            <a:normAutofit fontScale="90000"/>
          </a:bodyPr>
          <a:lstStyle/>
          <a:p>
            <a:r>
              <a:rPr lang="en-US" sz="5400" dirty="0"/>
              <a:t>Fireline Preparation is a must</a:t>
            </a:r>
            <a:br>
              <a:rPr lang="en-US" sz="2800" dirty="0"/>
            </a:br>
            <a:endParaRPr lang="en-US" sz="3100" dirty="0"/>
          </a:p>
        </p:txBody>
      </p:sp>
      <p:sp>
        <p:nvSpPr>
          <p:cNvPr id="4" name="TextBox 3">
            <a:extLst>
              <a:ext uri="{FF2B5EF4-FFF2-40B4-BE49-F238E27FC236}">
                <a16:creationId xmlns:a16="http://schemas.microsoft.com/office/drawing/2014/main" id="{46A48B46-398F-4A2D-8AE4-6E461158C563}"/>
              </a:ext>
            </a:extLst>
          </p:cNvPr>
          <p:cNvSpPr txBox="1"/>
          <p:nvPr/>
        </p:nvSpPr>
        <p:spPr>
          <a:xfrm>
            <a:off x="551918" y="767888"/>
            <a:ext cx="12454130" cy="1815882"/>
          </a:xfrm>
          <a:prstGeom prst="rect">
            <a:avLst/>
          </a:prstGeom>
          <a:noFill/>
        </p:spPr>
        <p:txBody>
          <a:bodyPr wrap="square" rtlCol="0">
            <a:spAutoFit/>
          </a:bodyPr>
          <a:lstStyle/>
          <a:p>
            <a:pPr marL="457200" indent="-457200">
              <a:buFont typeface="Arial" panose="020B0604020202020204" pitchFamily="34" charset="0"/>
              <a:buChar char="•"/>
            </a:pPr>
            <a:endParaRPr lang="en-US" sz="2800" dirty="0">
              <a:solidFill>
                <a:prstClr val="black"/>
              </a:solidFill>
              <a:latin typeface="Helvetica Neue Medium" charset="0"/>
            </a:endParaRPr>
          </a:p>
          <a:p>
            <a:pPr marL="457200" indent="-457200">
              <a:buFont typeface="Arial" panose="020B0604020202020204" pitchFamily="34" charset="0"/>
              <a:buChar char="•"/>
            </a:pPr>
            <a:r>
              <a:rPr lang="en-US" sz="2800" dirty="0">
                <a:solidFill>
                  <a:prstClr val="black"/>
                </a:solidFill>
                <a:latin typeface="Helvetica Neue Medium" charset="0"/>
              </a:rPr>
              <a:t>Ensures firefighter, campus, and public safety.</a:t>
            </a:r>
          </a:p>
          <a:p>
            <a:pPr marL="457200" indent="-457200">
              <a:buFont typeface="Arial" panose="020B0604020202020204" pitchFamily="34" charset="0"/>
              <a:buChar char="•"/>
            </a:pPr>
            <a:r>
              <a:rPr lang="en-US" sz="2800" dirty="0">
                <a:solidFill>
                  <a:prstClr val="black"/>
                </a:solidFill>
                <a:latin typeface="Helvetica Neue Medium" charset="0"/>
              </a:rPr>
              <a:t>Reduces </a:t>
            </a:r>
            <a:r>
              <a:rPr lang="en-US" sz="2800" dirty="0" err="1">
                <a:solidFill>
                  <a:prstClr val="black"/>
                </a:solidFill>
                <a:latin typeface="Helvetica Neue Medium" charset="0"/>
              </a:rPr>
              <a:t>fireline</a:t>
            </a:r>
            <a:r>
              <a:rPr lang="en-US" sz="2800" dirty="0">
                <a:solidFill>
                  <a:prstClr val="black"/>
                </a:solidFill>
                <a:latin typeface="Helvetica Neue Medium" charset="0"/>
              </a:rPr>
              <a:t> intensity, and decreases likelihood of spot fires</a:t>
            </a:r>
          </a:p>
          <a:p>
            <a:pPr marL="457200" indent="-457200">
              <a:buFont typeface="Arial" panose="020B0604020202020204" pitchFamily="34" charset="0"/>
              <a:buChar char="•"/>
            </a:pPr>
            <a:r>
              <a:rPr lang="en-US" sz="2800" dirty="0">
                <a:solidFill>
                  <a:prstClr val="black"/>
                </a:solidFill>
                <a:latin typeface="Helvetica Neue Medium" charset="0"/>
              </a:rPr>
              <a:t>Reduces pine mortality relating to crown scorch</a:t>
            </a:r>
            <a:endParaRPr lang="en-US" dirty="0"/>
          </a:p>
        </p:txBody>
      </p:sp>
    </p:spTree>
    <p:extLst>
      <p:ext uri="{BB962C8B-B14F-4D97-AF65-F5344CB8AC3E}">
        <p14:creationId xmlns:p14="http://schemas.microsoft.com/office/powerpoint/2010/main" val="1099366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AD574C-D541-4EAD-998E-413A60465F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006" y="1000574"/>
            <a:ext cx="5839002" cy="7304429"/>
          </a:xfrm>
          <a:prstGeom prst="rect">
            <a:avLst/>
          </a:prstGeom>
        </p:spPr>
      </p:pic>
      <p:pic>
        <p:nvPicPr>
          <p:cNvPr id="5" name="Picture 4">
            <a:extLst>
              <a:ext uri="{FF2B5EF4-FFF2-40B4-BE49-F238E27FC236}">
                <a16:creationId xmlns:a16="http://schemas.microsoft.com/office/drawing/2014/main" id="{958C182F-E4BA-49E1-AABA-30B6A72433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8196" y="1000576"/>
            <a:ext cx="6608011" cy="7304430"/>
          </a:xfrm>
          <a:prstGeom prst="rect">
            <a:avLst/>
          </a:prstGeom>
        </p:spPr>
      </p:pic>
    </p:spTree>
    <p:extLst>
      <p:ext uri="{BB962C8B-B14F-4D97-AF65-F5344CB8AC3E}">
        <p14:creationId xmlns:p14="http://schemas.microsoft.com/office/powerpoint/2010/main" val="2788361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B988DE-D3A8-4EA1-B0B3-FDBE0D7A02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6521" y="592438"/>
            <a:ext cx="5669957" cy="4298172"/>
          </a:xfrm>
          <a:prstGeom prst="rect">
            <a:avLst/>
          </a:prstGeom>
        </p:spPr>
      </p:pic>
      <p:pic>
        <p:nvPicPr>
          <p:cNvPr id="9" name="Picture 8">
            <a:extLst>
              <a:ext uri="{FF2B5EF4-FFF2-40B4-BE49-F238E27FC236}">
                <a16:creationId xmlns:a16="http://schemas.microsoft.com/office/drawing/2014/main" id="{9A59AD0B-3311-4125-B9CA-E518DDA9EA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9405" y="5075259"/>
            <a:ext cx="5723113" cy="4133057"/>
          </a:xfrm>
          <a:prstGeom prst="rect">
            <a:avLst/>
          </a:prstGeom>
        </p:spPr>
      </p:pic>
      <p:pic>
        <p:nvPicPr>
          <p:cNvPr id="11" name="Picture 10">
            <a:extLst>
              <a:ext uri="{FF2B5EF4-FFF2-40B4-BE49-F238E27FC236}">
                <a16:creationId xmlns:a16="http://schemas.microsoft.com/office/drawing/2014/main" id="{CC91CB55-3BB5-42DF-B033-D1AE5ED1F9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806" y="572450"/>
            <a:ext cx="5674713" cy="4303556"/>
          </a:xfrm>
          <a:prstGeom prst="rect">
            <a:avLst/>
          </a:prstGeom>
        </p:spPr>
      </p:pic>
      <p:pic>
        <p:nvPicPr>
          <p:cNvPr id="13" name="Picture 12">
            <a:extLst>
              <a:ext uri="{FF2B5EF4-FFF2-40B4-BE49-F238E27FC236}">
                <a16:creationId xmlns:a16="http://schemas.microsoft.com/office/drawing/2014/main" id="{91EBA262-B2B3-467B-ABB1-0E00CF347A3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6521" y="5104012"/>
            <a:ext cx="5669957" cy="4104304"/>
          </a:xfrm>
          <a:prstGeom prst="rect">
            <a:avLst/>
          </a:prstGeom>
        </p:spPr>
      </p:pic>
    </p:spTree>
    <p:extLst>
      <p:ext uri="{BB962C8B-B14F-4D97-AF65-F5344CB8AC3E}">
        <p14:creationId xmlns:p14="http://schemas.microsoft.com/office/powerpoint/2010/main" val="1440542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31F20"/>
        </a:solidFill>
        <a:effectLst/>
      </p:bgPr>
    </p:bg>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6B498167-1F87-4275-84A6-DA1AAFDCBDE9}"/>
              </a:ext>
            </a:extLst>
          </p:cNvPr>
          <p:cNvSpPr txBox="1">
            <a:spLocks noChangeArrowheads="1"/>
          </p:cNvSpPr>
          <p:nvPr/>
        </p:nvSpPr>
        <p:spPr bwMode="auto">
          <a:xfrm>
            <a:off x="221974" y="379953"/>
            <a:ext cx="12559264" cy="523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defTabSz="1300244" eaLnBrk="1" fontAlgn="auto" hangingPunct="1">
              <a:spcBef>
                <a:spcPct val="50000"/>
              </a:spcBef>
              <a:spcAft>
                <a:spcPts val="0"/>
              </a:spcAft>
            </a:pPr>
            <a:r>
              <a:rPr lang="en-US" altLang="en-US" sz="2800" dirty="0">
                <a:solidFill>
                  <a:srgbClr val="FFCA06"/>
                </a:solidFill>
                <a:latin typeface="Helvetica" panose="020B0604020202020204" pitchFamily="34" charset="0"/>
                <a:ea typeface="+mn-ea"/>
                <a:cs typeface="Helvetica" panose="020B0604020202020204" pitchFamily="34" charset="0"/>
              </a:rPr>
              <a:t>Choosing ‘Ideal’ Weather and Fuel Conditions</a:t>
            </a:r>
          </a:p>
        </p:txBody>
      </p:sp>
      <p:sp>
        <p:nvSpPr>
          <p:cNvPr id="3" name="TextBox 2">
            <a:extLst>
              <a:ext uri="{FF2B5EF4-FFF2-40B4-BE49-F238E27FC236}">
                <a16:creationId xmlns:a16="http://schemas.microsoft.com/office/drawing/2014/main" id="{028F871F-9ECD-4459-954D-B8A01E13CEEB}"/>
              </a:ext>
            </a:extLst>
          </p:cNvPr>
          <p:cNvSpPr txBox="1"/>
          <p:nvPr/>
        </p:nvSpPr>
        <p:spPr>
          <a:xfrm>
            <a:off x="729456" y="1066006"/>
            <a:ext cx="11544300" cy="3693319"/>
          </a:xfrm>
          <a:prstGeom prst="rect">
            <a:avLst/>
          </a:prstGeom>
          <a:noFill/>
        </p:spPr>
        <p:txBody>
          <a:bodyPr wrap="square" rtlCol="0">
            <a:spAutoFit/>
          </a:bodyPr>
          <a:lstStyle/>
          <a:p>
            <a:pPr marL="571500" indent="-571500">
              <a:buFont typeface="Arial" panose="020B0604020202020204" pitchFamily="34" charset="0"/>
              <a:buChar char="•"/>
            </a:pPr>
            <a:r>
              <a:rPr lang="en-US" sz="2800" dirty="0"/>
              <a:t>Midflame Wind Speeds: 3-7 mph</a:t>
            </a:r>
          </a:p>
          <a:p>
            <a:pPr marL="571500" indent="-571500">
              <a:buFont typeface="Arial" panose="020B0604020202020204" pitchFamily="34" charset="0"/>
              <a:buChar char="•"/>
            </a:pPr>
            <a:r>
              <a:rPr lang="en-US" sz="2800" dirty="0"/>
              <a:t>Rh threshold values: 40-60%</a:t>
            </a:r>
          </a:p>
          <a:p>
            <a:pPr marL="571500" indent="-571500">
              <a:buFont typeface="Arial" panose="020B0604020202020204" pitchFamily="34" charset="0"/>
              <a:buChar char="•"/>
            </a:pPr>
            <a:r>
              <a:rPr lang="en-US" sz="2800" dirty="0"/>
              <a:t>Daytime Dispersion Index: 40-60</a:t>
            </a:r>
          </a:p>
          <a:p>
            <a:pPr marL="571500" indent="-571500">
              <a:buFont typeface="Arial" panose="020B0604020202020204" pitchFamily="34" charset="0"/>
              <a:buChar char="•"/>
            </a:pPr>
            <a:r>
              <a:rPr lang="en-US" sz="2800" dirty="0"/>
              <a:t>Days before burn greater than 0.5” rainfall:  3-4 days </a:t>
            </a:r>
          </a:p>
          <a:p>
            <a:pPr marL="571500" indent="-571500">
              <a:buFont typeface="Arial" panose="020B0604020202020204" pitchFamily="34" charset="0"/>
              <a:buChar char="•"/>
            </a:pPr>
            <a:r>
              <a:rPr lang="en-US" sz="2800" dirty="0"/>
              <a:t>Days after burn greater than 1” rainfall: 3 days or less</a:t>
            </a:r>
          </a:p>
          <a:p>
            <a:pPr marL="571500" indent="-571500">
              <a:buFont typeface="Arial" panose="020B0604020202020204" pitchFamily="34" charset="0"/>
              <a:buChar char="•"/>
            </a:pPr>
            <a:r>
              <a:rPr lang="en-US" sz="2800" dirty="0"/>
              <a:t>Consecutive nights Rh recovery &gt;95%: 3 or more after burn </a:t>
            </a:r>
          </a:p>
          <a:p>
            <a:pPr marL="571500" indent="-571500">
              <a:buFont typeface="Arial" panose="020B0604020202020204" pitchFamily="34" charset="0"/>
              <a:buChar char="•"/>
            </a:pPr>
            <a:r>
              <a:rPr lang="en-US" sz="2800" dirty="0"/>
              <a:t>*KBDI threshold values: 90-200</a:t>
            </a:r>
          </a:p>
          <a:p>
            <a:endParaRPr lang="en-US" dirty="0"/>
          </a:p>
        </p:txBody>
      </p:sp>
      <p:pic>
        <p:nvPicPr>
          <p:cNvPr id="5" name="Picture 4">
            <a:extLst>
              <a:ext uri="{FF2B5EF4-FFF2-40B4-BE49-F238E27FC236}">
                <a16:creationId xmlns:a16="http://schemas.microsoft.com/office/drawing/2014/main" id="{25A8FCF1-A2D8-744F-A1BE-4C21CB073E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487175"/>
            <a:ext cx="3453606" cy="3329319"/>
          </a:xfrm>
          <a:prstGeom prst="rect">
            <a:avLst/>
          </a:prstGeom>
        </p:spPr>
      </p:pic>
    </p:spTree>
    <p:extLst>
      <p:ext uri="{BB962C8B-B14F-4D97-AF65-F5344CB8AC3E}">
        <p14:creationId xmlns:p14="http://schemas.microsoft.com/office/powerpoint/2010/main" val="1152556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9DD8FB-BDD4-4A54-9C14-45376076025E}"/>
              </a:ext>
            </a:extLst>
          </p:cNvPr>
          <p:cNvSpPr>
            <a:spLocks noGrp="1"/>
          </p:cNvSpPr>
          <p:nvPr>
            <p:ph type="title"/>
          </p:nvPr>
        </p:nvSpPr>
        <p:spPr>
          <a:xfrm>
            <a:off x="634206" y="304006"/>
            <a:ext cx="11215271" cy="1884938"/>
          </a:xfrm>
        </p:spPr>
        <p:txBody>
          <a:bodyPr>
            <a:normAutofit/>
          </a:bodyPr>
          <a:lstStyle/>
          <a:p>
            <a:pPr algn="ctr"/>
            <a:r>
              <a:rPr lang="en-US" sz="4800" dirty="0"/>
              <a:t>Special Applications for Success</a:t>
            </a:r>
          </a:p>
        </p:txBody>
      </p:sp>
      <p:sp>
        <p:nvSpPr>
          <p:cNvPr id="5" name="Content Placeholder 4">
            <a:extLst>
              <a:ext uri="{FF2B5EF4-FFF2-40B4-BE49-F238E27FC236}">
                <a16:creationId xmlns:a16="http://schemas.microsoft.com/office/drawing/2014/main" id="{EB671ACF-24BB-4F28-8C25-0A2A74E61671}"/>
              </a:ext>
            </a:extLst>
          </p:cNvPr>
          <p:cNvSpPr>
            <a:spLocks noGrp="1"/>
          </p:cNvSpPr>
          <p:nvPr>
            <p:ph idx="1"/>
          </p:nvPr>
        </p:nvSpPr>
        <p:spPr>
          <a:xfrm>
            <a:off x="405606" y="2188944"/>
            <a:ext cx="11748671" cy="6187563"/>
          </a:xfrm>
        </p:spPr>
        <p:txBody>
          <a:bodyPr>
            <a:normAutofit fontScale="92500" lnSpcReduction="10000"/>
          </a:bodyPr>
          <a:lstStyle/>
          <a:p>
            <a:r>
              <a:rPr lang="en-US" sz="3600" dirty="0"/>
              <a:t>Sprinkler kits and effective mop up day of burn.</a:t>
            </a:r>
          </a:p>
          <a:p>
            <a:pPr marL="0" indent="0">
              <a:buNone/>
            </a:pPr>
            <a:endParaRPr lang="en-US" sz="3600" dirty="0"/>
          </a:p>
          <a:p>
            <a:r>
              <a:rPr lang="en-US" sz="3600" dirty="0"/>
              <a:t>Use of Class A foam during mop up can prevent “duff rings” from forming and can reduce post fire effects relating to tree mortality.</a:t>
            </a:r>
          </a:p>
          <a:p>
            <a:pPr marL="0" indent="0">
              <a:buNone/>
            </a:pPr>
            <a:endParaRPr lang="en-US" sz="3600" dirty="0"/>
          </a:p>
          <a:p>
            <a:r>
              <a:rPr lang="en-US" sz="3600" dirty="0"/>
              <a:t>Raking of “duff build-up” for smaller units has been successful but time consuming (Varner et al, 2009)</a:t>
            </a:r>
          </a:p>
          <a:p>
            <a:pPr lvl="1"/>
            <a:r>
              <a:rPr lang="en-US" sz="3600" dirty="0"/>
              <a:t>Thermal injuries to root and cambium reduced using this method. </a:t>
            </a:r>
          </a:p>
          <a:p>
            <a:pPr lvl="1"/>
            <a:r>
              <a:rPr lang="en-US" sz="3600" dirty="0"/>
              <a:t>Carbohydrate reserves and fine roots are impacted greatly by smoldering post-fire effects in control groups.  </a:t>
            </a:r>
          </a:p>
          <a:p>
            <a:endParaRPr lang="en-US" dirty="0"/>
          </a:p>
        </p:txBody>
      </p:sp>
    </p:spTree>
    <p:extLst>
      <p:ext uri="{BB962C8B-B14F-4D97-AF65-F5344CB8AC3E}">
        <p14:creationId xmlns:p14="http://schemas.microsoft.com/office/powerpoint/2010/main" val="992214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94CF87F-F82E-42AF-A746-E24F6207CA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4775" y="1142205"/>
            <a:ext cx="5332774" cy="7725418"/>
          </a:xfrm>
          <a:prstGeom prst="rect">
            <a:avLst/>
          </a:prstGeom>
        </p:spPr>
      </p:pic>
      <p:pic>
        <p:nvPicPr>
          <p:cNvPr id="9" name="Picture 8">
            <a:extLst>
              <a:ext uri="{FF2B5EF4-FFF2-40B4-BE49-F238E27FC236}">
                <a16:creationId xmlns:a16="http://schemas.microsoft.com/office/drawing/2014/main" id="{F76DFA23-A581-4D67-B187-F95E3176A7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4248" y="1142206"/>
            <a:ext cx="5235477" cy="7725418"/>
          </a:xfrm>
          <a:prstGeom prst="rect">
            <a:avLst/>
          </a:prstGeom>
        </p:spPr>
      </p:pic>
      <p:sp>
        <p:nvSpPr>
          <p:cNvPr id="2" name="TextBox 1">
            <a:extLst>
              <a:ext uri="{FF2B5EF4-FFF2-40B4-BE49-F238E27FC236}">
                <a16:creationId xmlns:a16="http://schemas.microsoft.com/office/drawing/2014/main" id="{2B00CECB-79EB-4947-9ED9-7DE20680FEA1}"/>
              </a:ext>
            </a:extLst>
          </p:cNvPr>
          <p:cNvSpPr txBox="1"/>
          <p:nvPr/>
        </p:nvSpPr>
        <p:spPr>
          <a:xfrm>
            <a:off x="405606" y="159504"/>
            <a:ext cx="11860609" cy="677108"/>
          </a:xfrm>
          <a:prstGeom prst="rect">
            <a:avLst/>
          </a:prstGeom>
          <a:noFill/>
        </p:spPr>
        <p:txBody>
          <a:bodyPr wrap="square" rtlCol="0">
            <a:spAutoFit/>
          </a:bodyPr>
          <a:lstStyle/>
          <a:p>
            <a:r>
              <a:rPr lang="en-US" dirty="0">
                <a:solidFill>
                  <a:schemeClr val="tx1"/>
                </a:solidFill>
              </a:rPr>
              <a:t>Volunteer Opportunities- Raking back vegetation</a:t>
            </a:r>
          </a:p>
        </p:txBody>
      </p:sp>
    </p:spTree>
    <p:extLst>
      <p:ext uri="{BB962C8B-B14F-4D97-AF65-F5344CB8AC3E}">
        <p14:creationId xmlns:p14="http://schemas.microsoft.com/office/powerpoint/2010/main" val="2043465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DE3D85-04F7-4915-BD53-9E5EF99156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06406" y="1289376"/>
            <a:ext cx="5379944" cy="7173259"/>
          </a:xfrm>
          <a:prstGeom prst="rect">
            <a:avLst/>
          </a:prstGeom>
        </p:spPr>
      </p:pic>
      <p:pic>
        <p:nvPicPr>
          <p:cNvPr id="10" name="Picture 9">
            <a:extLst>
              <a:ext uri="{FF2B5EF4-FFF2-40B4-BE49-F238E27FC236}">
                <a16:creationId xmlns:a16="http://schemas.microsoft.com/office/drawing/2014/main" id="{0187486D-561C-4A0B-B521-5D20FA8E67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5606" y="1289376"/>
            <a:ext cx="5379944" cy="7173259"/>
          </a:xfrm>
          <a:prstGeom prst="rect">
            <a:avLst/>
          </a:prstGeom>
        </p:spPr>
      </p:pic>
      <p:sp>
        <p:nvSpPr>
          <p:cNvPr id="2" name="TextBox 1">
            <a:extLst>
              <a:ext uri="{FF2B5EF4-FFF2-40B4-BE49-F238E27FC236}">
                <a16:creationId xmlns:a16="http://schemas.microsoft.com/office/drawing/2014/main" id="{AC056D0A-4CD3-42E7-B5C6-900ABAB0B239}"/>
              </a:ext>
            </a:extLst>
          </p:cNvPr>
          <p:cNvSpPr txBox="1"/>
          <p:nvPr/>
        </p:nvSpPr>
        <p:spPr>
          <a:xfrm>
            <a:off x="1167606" y="151606"/>
            <a:ext cx="12115800" cy="677108"/>
          </a:xfrm>
          <a:prstGeom prst="rect">
            <a:avLst/>
          </a:prstGeom>
          <a:noFill/>
        </p:spPr>
        <p:txBody>
          <a:bodyPr wrap="square" rtlCol="0">
            <a:spAutoFit/>
          </a:bodyPr>
          <a:lstStyle/>
          <a:p>
            <a:r>
              <a:rPr lang="en-US" dirty="0">
                <a:solidFill>
                  <a:schemeClr val="tx1"/>
                </a:solidFill>
              </a:rPr>
              <a:t>Special Applications- Foam and Sprinklers</a:t>
            </a:r>
          </a:p>
        </p:txBody>
      </p:sp>
    </p:spTree>
    <p:extLst>
      <p:ext uri="{BB962C8B-B14F-4D97-AF65-F5344CB8AC3E}">
        <p14:creationId xmlns:p14="http://schemas.microsoft.com/office/powerpoint/2010/main" val="35028681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F0E088-0CDF-4685-833C-712BF42C5F3B}"/>
              </a:ext>
            </a:extLst>
          </p:cNvPr>
          <p:cNvSpPr txBox="1"/>
          <p:nvPr/>
        </p:nvSpPr>
        <p:spPr>
          <a:xfrm>
            <a:off x="2253456" y="225129"/>
            <a:ext cx="8496300" cy="677108"/>
          </a:xfrm>
          <a:prstGeom prst="rect">
            <a:avLst/>
          </a:prstGeom>
          <a:noFill/>
        </p:spPr>
        <p:txBody>
          <a:bodyPr wrap="square" rtlCol="0">
            <a:spAutoFit/>
          </a:bodyPr>
          <a:lstStyle/>
          <a:p>
            <a:pPr algn="ctr"/>
            <a:r>
              <a:rPr lang="en-US" dirty="0">
                <a:solidFill>
                  <a:schemeClr val="tx1"/>
                </a:solidFill>
              </a:rPr>
              <a:t>Conclusions…</a:t>
            </a:r>
          </a:p>
        </p:txBody>
      </p:sp>
      <p:sp>
        <p:nvSpPr>
          <p:cNvPr id="3" name="TextBox 2">
            <a:extLst>
              <a:ext uri="{FF2B5EF4-FFF2-40B4-BE49-F238E27FC236}">
                <a16:creationId xmlns:a16="http://schemas.microsoft.com/office/drawing/2014/main" id="{98658F42-F066-4764-ADC3-C5EFBE5B02D7}"/>
              </a:ext>
            </a:extLst>
          </p:cNvPr>
          <p:cNvSpPr txBox="1"/>
          <p:nvPr/>
        </p:nvSpPr>
        <p:spPr>
          <a:xfrm>
            <a:off x="80039" y="1370806"/>
            <a:ext cx="12954000" cy="6801862"/>
          </a:xfrm>
          <a:prstGeom prst="rect">
            <a:avLst/>
          </a:prstGeom>
          <a:noFill/>
        </p:spPr>
        <p:txBody>
          <a:bodyPr wrap="square" rtlCol="0">
            <a:spAutoFit/>
          </a:bodyPr>
          <a:lstStyle/>
          <a:p>
            <a:pPr marL="342900" indent="-342900">
              <a:buFont typeface="+mj-lt"/>
              <a:buAutoNum type="arabicPeriod"/>
            </a:pPr>
            <a:r>
              <a:rPr lang="en-US" sz="2800" dirty="0">
                <a:solidFill>
                  <a:schemeClr val="tx1"/>
                </a:solidFill>
              </a:rPr>
              <a:t>The UCF’s model offers guidance for an ‘ideal threshold’ for weather, fuels, and </a:t>
            </a:r>
            <a:r>
              <a:rPr lang="en-US" sz="2800" dirty="0" err="1">
                <a:solidFill>
                  <a:schemeClr val="tx1"/>
                </a:solidFill>
              </a:rPr>
              <a:t>fireline</a:t>
            </a:r>
            <a:r>
              <a:rPr lang="en-US" sz="2800" dirty="0">
                <a:solidFill>
                  <a:schemeClr val="tx1"/>
                </a:solidFill>
              </a:rPr>
              <a:t> preparation to ensure your 1st Rx application can be successful. </a:t>
            </a:r>
          </a:p>
          <a:p>
            <a:pPr marL="342900" indent="-342900">
              <a:buFont typeface="+mj-lt"/>
              <a:buAutoNum type="arabicPeriod"/>
            </a:pPr>
            <a:endParaRPr lang="en-US" sz="2800" dirty="0">
              <a:solidFill>
                <a:schemeClr val="tx1"/>
              </a:solidFill>
            </a:endParaRPr>
          </a:p>
          <a:p>
            <a:pPr marL="342900" indent="-342900">
              <a:buFont typeface="+mj-lt"/>
              <a:buAutoNum type="arabicPeriod"/>
            </a:pPr>
            <a:endParaRPr lang="en-US" sz="2800" dirty="0">
              <a:solidFill>
                <a:schemeClr val="tx1"/>
              </a:solidFill>
            </a:endParaRPr>
          </a:p>
          <a:p>
            <a:pPr marL="342900" indent="-342900">
              <a:buFont typeface="+mj-lt"/>
              <a:buAutoNum type="arabicPeriod"/>
            </a:pPr>
            <a:endParaRPr lang="en-US" sz="2800" dirty="0">
              <a:solidFill>
                <a:schemeClr val="tx1"/>
              </a:solidFill>
            </a:endParaRPr>
          </a:p>
          <a:p>
            <a:pPr marL="342900" indent="-342900">
              <a:buFont typeface="+mj-lt"/>
              <a:buAutoNum type="arabicPeriod"/>
            </a:pPr>
            <a:endParaRPr lang="en-US" sz="2800" dirty="0"/>
          </a:p>
          <a:p>
            <a:pPr lvl="2" indent="0"/>
            <a:endParaRPr lang="en-US" sz="2400" dirty="0">
              <a:solidFill>
                <a:schemeClr val="tx1"/>
              </a:solidFill>
            </a:endParaRPr>
          </a:p>
          <a:p>
            <a:pPr marL="1485900" lvl="2" indent="-342900">
              <a:buFont typeface="+mj-lt"/>
              <a:buAutoNum type="arabicPeriod"/>
            </a:pPr>
            <a:endParaRPr lang="en-US" sz="2400" dirty="0">
              <a:solidFill>
                <a:schemeClr val="tx1"/>
              </a:solidFill>
            </a:endParaRPr>
          </a:p>
          <a:p>
            <a:r>
              <a:rPr lang="en-US" sz="2400" dirty="0">
                <a:solidFill>
                  <a:schemeClr val="tx1"/>
                </a:solidFill>
              </a:rPr>
              <a:t>2. </a:t>
            </a:r>
            <a:r>
              <a:rPr lang="en-US" sz="2800" dirty="0">
                <a:solidFill>
                  <a:schemeClr val="tx1"/>
                </a:solidFill>
              </a:rPr>
              <a:t>By burning smaller acreages in these backlogged fuel types (~10-30 acres) during various times of year (primarily dormant season) and locations can help overcome the challenges of reintroduction of fire.</a:t>
            </a:r>
          </a:p>
          <a:p>
            <a:r>
              <a:rPr lang="en-US" sz="2800" dirty="0">
                <a:solidFill>
                  <a:schemeClr val="tx1"/>
                </a:solidFill>
              </a:rPr>
              <a:t>	</a:t>
            </a:r>
            <a:endParaRPr lang="en-US" sz="2400" dirty="0">
              <a:solidFill>
                <a:schemeClr val="tx1"/>
              </a:solidFill>
            </a:endParaRPr>
          </a:p>
          <a:p>
            <a:pPr marL="457200" indent="-457200">
              <a:buAutoNum type="arabicPeriod" startAt="3"/>
            </a:pPr>
            <a:endParaRPr lang="en-US" sz="2400" dirty="0">
              <a:solidFill>
                <a:schemeClr val="tx1"/>
              </a:solidFill>
            </a:endParaRPr>
          </a:p>
          <a:p>
            <a:endParaRPr lang="en-US" sz="2400" dirty="0">
              <a:solidFill>
                <a:schemeClr val="tx1"/>
              </a:solidFill>
            </a:endParaRPr>
          </a:p>
          <a:p>
            <a:endParaRPr lang="en-US" sz="2000" dirty="0">
              <a:solidFill>
                <a:schemeClr val="tx1"/>
              </a:solidFill>
            </a:endParaRPr>
          </a:p>
          <a:p>
            <a:br>
              <a:rPr lang="en-US" sz="2000" dirty="0">
                <a:solidFill>
                  <a:schemeClr val="tx1"/>
                </a:solidFill>
              </a:rPr>
            </a:br>
            <a:endParaRPr lang="en-US" sz="2000" dirty="0">
              <a:solidFill>
                <a:schemeClr val="tx1"/>
              </a:solidFill>
            </a:endParaRPr>
          </a:p>
        </p:txBody>
      </p:sp>
    </p:spTree>
    <p:extLst>
      <p:ext uri="{BB962C8B-B14F-4D97-AF65-F5344CB8AC3E}">
        <p14:creationId xmlns:p14="http://schemas.microsoft.com/office/powerpoint/2010/main" val="1013940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F0E088-0CDF-4685-833C-712BF42C5F3B}"/>
              </a:ext>
            </a:extLst>
          </p:cNvPr>
          <p:cNvSpPr txBox="1"/>
          <p:nvPr/>
        </p:nvSpPr>
        <p:spPr>
          <a:xfrm>
            <a:off x="2253456" y="225129"/>
            <a:ext cx="8496300" cy="677108"/>
          </a:xfrm>
          <a:prstGeom prst="rect">
            <a:avLst/>
          </a:prstGeom>
          <a:noFill/>
        </p:spPr>
        <p:txBody>
          <a:bodyPr wrap="square" rtlCol="0">
            <a:spAutoFit/>
          </a:bodyPr>
          <a:lstStyle/>
          <a:p>
            <a:pPr algn="ctr"/>
            <a:r>
              <a:rPr lang="en-US" dirty="0">
                <a:solidFill>
                  <a:schemeClr val="tx1"/>
                </a:solidFill>
              </a:rPr>
              <a:t>Conclusions continued..</a:t>
            </a:r>
          </a:p>
        </p:txBody>
      </p:sp>
      <p:sp>
        <p:nvSpPr>
          <p:cNvPr id="3" name="TextBox 2">
            <a:extLst>
              <a:ext uri="{FF2B5EF4-FFF2-40B4-BE49-F238E27FC236}">
                <a16:creationId xmlns:a16="http://schemas.microsoft.com/office/drawing/2014/main" id="{98658F42-F066-4764-ADC3-C5EFBE5B02D7}"/>
              </a:ext>
            </a:extLst>
          </p:cNvPr>
          <p:cNvSpPr txBox="1"/>
          <p:nvPr/>
        </p:nvSpPr>
        <p:spPr>
          <a:xfrm>
            <a:off x="80039" y="1370806"/>
            <a:ext cx="12954000" cy="5447645"/>
          </a:xfrm>
          <a:prstGeom prst="rect">
            <a:avLst/>
          </a:prstGeom>
          <a:noFill/>
        </p:spPr>
        <p:txBody>
          <a:bodyPr wrap="square" rtlCol="0">
            <a:spAutoFit/>
          </a:bodyPr>
          <a:lstStyle/>
          <a:p>
            <a:endParaRPr lang="en-US" sz="2800" dirty="0">
              <a:solidFill>
                <a:schemeClr val="tx1"/>
              </a:solidFill>
            </a:endParaRPr>
          </a:p>
          <a:p>
            <a:endParaRPr lang="en-US" sz="2800" dirty="0">
              <a:solidFill>
                <a:schemeClr val="tx1"/>
              </a:solidFill>
            </a:endParaRPr>
          </a:p>
          <a:p>
            <a:r>
              <a:rPr lang="en-US" sz="2800" dirty="0">
                <a:solidFill>
                  <a:schemeClr val="tx1"/>
                </a:solidFill>
              </a:rPr>
              <a:t>3.  There may be additional stressors for pine survival as a result of bark beetle populations (~indirect fire effects) or a </a:t>
            </a:r>
            <a:r>
              <a:rPr lang="en-US" sz="2800" i="1" dirty="0">
                <a:solidFill>
                  <a:schemeClr val="tx1"/>
                </a:solidFill>
              </a:rPr>
              <a:t>resiliency </a:t>
            </a:r>
            <a:r>
              <a:rPr lang="en-US" sz="2800" dirty="0">
                <a:solidFill>
                  <a:schemeClr val="tx1"/>
                </a:solidFill>
              </a:rPr>
              <a:t>measurement that need further investigation (Slack et al. 2016, Shearman et al. 2019, Varner et al. 2007).</a:t>
            </a:r>
          </a:p>
          <a:p>
            <a:pPr marL="457200" indent="-457200">
              <a:buFont typeface="Arial" panose="020B0604020202020204" pitchFamily="34" charset="0"/>
              <a:buChar char="•"/>
            </a:pPr>
            <a:r>
              <a:rPr lang="en-US" sz="2800" dirty="0">
                <a:solidFill>
                  <a:schemeClr val="tx1"/>
                </a:solidFill>
              </a:rPr>
              <a:t>			</a:t>
            </a:r>
            <a:r>
              <a:rPr lang="en-US" sz="2400" dirty="0">
                <a:solidFill>
                  <a:schemeClr val="tx1"/>
                </a:solidFill>
              </a:rPr>
              <a:t>How can land managers create stands of more </a:t>
            </a:r>
            <a:r>
              <a:rPr lang="en-US" sz="2400" i="1" dirty="0">
                <a:solidFill>
                  <a:schemeClr val="tx1"/>
                </a:solidFill>
              </a:rPr>
              <a:t>resilient</a:t>
            </a:r>
            <a:r>
              <a:rPr lang="en-US" sz="2400" dirty="0">
                <a:solidFill>
                  <a:schemeClr val="tx1"/>
                </a:solidFill>
              </a:rPr>
              <a:t> pines in future? </a:t>
            </a:r>
          </a:p>
          <a:p>
            <a:pPr marL="457200" indent="-457200">
              <a:buFont typeface="Arial" panose="020B0604020202020204" pitchFamily="34" charset="0"/>
              <a:buChar char="•"/>
            </a:pPr>
            <a:r>
              <a:rPr lang="en-US" sz="2400" dirty="0"/>
              <a:t>“</a:t>
            </a:r>
          </a:p>
          <a:p>
            <a:pPr marL="342900" indent="-342900">
              <a:buFont typeface="Arial" panose="020B0604020202020204" pitchFamily="34" charset="0"/>
              <a:buChar char="•"/>
            </a:pPr>
            <a:r>
              <a:rPr lang="en-US" sz="2400" b="1" dirty="0">
                <a:solidFill>
                  <a:schemeClr val="tx1"/>
                </a:solidFill>
              </a:rPr>
              <a:t>               “A smooth sea never made a skillful sailor”– African Proverb </a:t>
            </a:r>
            <a:endParaRPr lang="en-US" sz="2400" dirty="0">
              <a:solidFill>
                <a:schemeClr val="tx1"/>
              </a:solidFill>
            </a:endParaRPr>
          </a:p>
          <a:p>
            <a:endParaRPr lang="en-US" sz="2800" dirty="0">
              <a:solidFill>
                <a:schemeClr val="tx1"/>
              </a:solidFill>
            </a:endParaRPr>
          </a:p>
          <a:p>
            <a:endParaRPr lang="en-US" sz="2800" dirty="0">
              <a:solidFill>
                <a:schemeClr val="tx1"/>
              </a:solidFill>
            </a:endParaRPr>
          </a:p>
          <a:p>
            <a:endParaRPr lang="en-US" sz="2800" dirty="0">
              <a:solidFill>
                <a:schemeClr val="tx1"/>
              </a:solidFill>
            </a:endParaRPr>
          </a:p>
          <a:p>
            <a:endParaRPr lang="en-US" sz="2800" dirty="0">
              <a:solidFill>
                <a:schemeClr val="tx1"/>
              </a:solidFill>
            </a:endParaRPr>
          </a:p>
          <a:p>
            <a:endParaRPr lang="en-US" sz="2000" dirty="0">
              <a:solidFill>
                <a:schemeClr val="tx1"/>
              </a:solidFill>
            </a:endParaRPr>
          </a:p>
        </p:txBody>
      </p:sp>
    </p:spTree>
    <p:extLst>
      <p:ext uri="{BB962C8B-B14F-4D97-AF65-F5344CB8AC3E}">
        <p14:creationId xmlns:p14="http://schemas.microsoft.com/office/powerpoint/2010/main" val="32401810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AF243E-E542-4C7A-9B79-D9172613A6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003213" cy="8752114"/>
          </a:xfrm>
          <a:prstGeom prst="rect">
            <a:avLst/>
          </a:prstGeom>
        </p:spPr>
      </p:pic>
      <p:sp>
        <p:nvSpPr>
          <p:cNvPr id="2" name="Title 1">
            <a:extLst>
              <a:ext uri="{FF2B5EF4-FFF2-40B4-BE49-F238E27FC236}">
                <a16:creationId xmlns:a16="http://schemas.microsoft.com/office/drawing/2014/main" id="{611EE532-C7DF-4956-9758-7F579F8615B2}"/>
              </a:ext>
            </a:extLst>
          </p:cNvPr>
          <p:cNvSpPr>
            <a:spLocks noGrp="1"/>
          </p:cNvSpPr>
          <p:nvPr>
            <p:ph type="ctrTitle"/>
          </p:nvPr>
        </p:nvSpPr>
        <p:spPr>
          <a:xfrm>
            <a:off x="1929606" y="237466"/>
            <a:ext cx="8461931" cy="2220880"/>
          </a:xfrm>
        </p:spPr>
        <p:txBody>
          <a:bodyPr>
            <a:normAutofit fontScale="90000"/>
          </a:bodyPr>
          <a:lstStyle/>
          <a:p>
            <a:r>
              <a:rPr lang="en-US" dirty="0"/>
              <a:t>Questions and Comments </a:t>
            </a:r>
          </a:p>
        </p:txBody>
      </p:sp>
      <p:sp>
        <p:nvSpPr>
          <p:cNvPr id="3" name="Subtitle 2">
            <a:extLst>
              <a:ext uri="{FF2B5EF4-FFF2-40B4-BE49-F238E27FC236}">
                <a16:creationId xmlns:a16="http://schemas.microsoft.com/office/drawing/2014/main" id="{DE8E01B9-3E2D-48FE-A5C5-8A1F7DEA781D}"/>
              </a:ext>
            </a:extLst>
          </p:cNvPr>
          <p:cNvSpPr>
            <a:spLocks noGrp="1"/>
          </p:cNvSpPr>
          <p:nvPr>
            <p:ph type="subTitle" idx="1"/>
          </p:nvPr>
        </p:nvSpPr>
        <p:spPr>
          <a:xfrm>
            <a:off x="373294" y="6209562"/>
            <a:ext cx="12256623" cy="2354478"/>
          </a:xfrm>
        </p:spPr>
        <p:txBody>
          <a:bodyPr>
            <a:normAutofit/>
          </a:bodyPr>
          <a:lstStyle/>
          <a:p>
            <a:r>
              <a:rPr lang="en-US" sz="2400" b="1" dirty="0">
                <a:solidFill>
                  <a:schemeClr val="bg1"/>
                </a:solidFill>
              </a:rPr>
              <a:t>Dr. Patrick Bohlen, Director of Landscape and Natural Resources</a:t>
            </a:r>
          </a:p>
          <a:p>
            <a:r>
              <a:rPr lang="en-US" sz="2400" b="1" i="1" u="sng" dirty="0">
                <a:solidFill>
                  <a:srgbClr val="FFC000"/>
                </a:solidFill>
              </a:rPr>
              <a:t>Patrick.Bohlen@ucf.edu</a:t>
            </a:r>
          </a:p>
          <a:p>
            <a:r>
              <a:rPr lang="en-US" sz="2400" b="1" dirty="0">
                <a:solidFill>
                  <a:schemeClr val="bg1"/>
                </a:solidFill>
              </a:rPr>
              <a:t>Brent Saulsbury, Biologist and Burn Manager</a:t>
            </a:r>
          </a:p>
          <a:p>
            <a:r>
              <a:rPr lang="en-US" sz="2400" b="1" i="1" dirty="0">
                <a:solidFill>
                  <a:srgbClr val="FFC000"/>
                </a:solidFill>
                <a:hlinkClick r:id="rId3">
                  <a:extLst>
                    <a:ext uri="{A12FA001-AC4F-418D-AE19-62706E023703}">
                      <ahyp:hlinkClr xmlns:ahyp="http://schemas.microsoft.com/office/drawing/2018/hyperlinkcolor" val="tx"/>
                    </a:ext>
                  </a:extLst>
                </a:hlinkClick>
              </a:rPr>
              <a:t>Brent.Saulsbury@ucf.edu</a:t>
            </a:r>
            <a:r>
              <a:rPr lang="en-US" sz="2400" b="1" i="1" dirty="0">
                <a:solidFill>
                  <a:schemeClr val="bg1"/>
                </a:solidFill>
              </a:rPr>
              <a:t>, 209-628-2133</a:t>
            </a:r>
          </a:p>
        </p:txBody>
      </p:sp>
      <p:pic>
        <p:nvPicPr>
          <p:cNvPr id="6" name="Picture 5">
            <a:extLst>
              <a:ext uri="{FF2B5EF4-FFF2-40B4-BE49-F238E27FC236}">
                <a16:creationId xmlns:a16="http://schemas.microsoft.com/office/drawing/2014/main" id="{2143AB5C-3E30-45D1-86A6-FBCA29265A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35847" y="7702937"/>
            <a:ext cx="3044371" cy="2248384"/>
          </a:xfrm>
          <a:prstGeom prst="rect">
            <a:avLst/>
          </a:prstGeom>
        </p:spPr>
      </p:pic>
      <p:sp>
        <p:nvSpPr>
          <p:cNvPr id="7" name="TextBox 6">
            <a:extLst>
              <a:ext uri="{FF2B5EF4-FFF2-40B4-BE49-F238E27FC236}">
                <a16:creationId xmlns:a16="http://schemas.microsoft.com/office/drawing/2014/main" id="{85FBAE01-5DBE-483D-BFB2-B22FF75FF1B9}"/>
              </a:ext>
            </a:extLst>
          </p:cNvPr>
          <p:cNvSpPr txBox="1"/>
          <p:nvPr/>
        </p:nvSpPr>
        <p:spPr>
          <a:xfrm>
            <a:off x="0" y="8736351"/>
            <a:ext cx="7010400" cy="677108"/>
          </a:xfrm>
          <a:prstGeom prst="rect">
            <a:avLst/>
          </a:prstGeom>
          <a:solidFill>
            <a:schemeClr val="bg2">
              <a:lumMod val="50000"/>
            </a:schemeClr>
          </a:solidFill>
          <a:ln w="0">
            <a:noFill/>
          </a:ln>
          <a:effectLst>
            <a:softEdge rad="647700"/>
          </a:effectLst>
        </p:spPr>
        <p:txBody>
          <a:bodyPr wrap="square" rtlCol="0">
            <a:spAutoFit/>
          </a:bodyPr>
          <a:lstStyle/>
          <a:p>
            <a:r>
              <a:rPr lang="en-US" dirty="0">
                <a:ln w="12700" cmpd="sng">
                  <a:solidFill>
                    <a:schemeClr val="tx1">
                      <a:alpha val="96000"/>
                    </a:schemeClr>
                  </a:solidFill>
                </a:ln>
                <a:solidFill>
                  <a:srgbClr val="FFC000"/>
                </a:solidFill>
                <a:latin typeface="Bernard MT Condensed" panose="02050806060905020404" pitchFamily="18" charset="0"/>
              </a:rPr>
              <a:t>Go Knights, charge on!</a:t>
            </a:r>
          </a:p>
        </p:txBody>
      </p:sp>
    </p:spTree>
    <p:extLst>
      <p:ext uri="{BB962C8B-B14F-4D97-AF65-F5344CB8AC3E}">
        <p14:creationId xmlns:p14="http://schemas.microsoft.com/office/powerpoint/2010/main" val="15133601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
</p:tagLst>
</file>

<file path=ppt/theme/theme1.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A404354-1C83-A941-BD6B-EFF3AA82C30D}" vid="{D9AEB95B-2F2D-6B4F-B5FB-49A25E0A3261}"/>
    </a:ext>
  </a:extLst>
</a:theme>
</file>

<file path=ppt/theme/theme2.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A404354-1C83-A941-BD6B-EFF3AA82C30D}" vid="{D9AEB95B-2F2D-6B4F-B5FB-49A25E0A3261}"/>
    </a:ext>
  </a:extLst>
</a:theme>
</file>

<file path=ppt/theme/theme4.xml><?xml version="1.0" encoding="utf-8"?>
<a:theme xmlns:a="http://schemas.openxmlformats.org/drawingml/2006/main" name="10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A404354-1C83-A941-BD6B-EFF3AA82C30D}" vid="{D9AEB95B-2F2D-6B4F-B5FB-49A25E0A3261}"/>
    </a:ext>
  </a:extLst>
</a:theme>
</file>

<file path=ppt/theme/theme5.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A404354-1C83-A941-BD6B-EFF3AA82C30D}" vid="{D9AEB95B-2F2D-6B4F-B5FB-49A25E0A3261}"/>
    </a:ext>
  </a:extLst>
</a:theme>
</file>

<file path=ppt/theme/theme6.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A404354-1C83-A941-BD6B-EFF3AA82C30D}" vid="{D9AEB95B-2F2D-6B4F-B5FB-49A25E0A3261}"/>
    </a:ext>
  </a:extLst>
</a:theme>
</file>

<file path=ppt/theme/theme7.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A404354-1C83-A941-BD6B-EFF3AA82C30D}" vid="{D9AEB95B-2F2D-6B4F-B5FB-49A25E0A3261}"/>
    </a:ext>
  </a:ext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14642</TotalTime>
  <Words>3263</Words>
  <Application>Microsoft Office PowerPoint</Application>
  <PresentationFormat>Custom</PresentationFormat>
  <Paragraphs>173</Paragraphs>
  <Slides>34</Slides>
  <Notes>17</Notes>
  <HiddenSlides>0</HiddenSlides>
  <MMClips>0</MMClips>
  <ScaleCrop>false</ScaleCrop>
  <HeadingPairs>
    <vt:vector size="8" baseType="variant">
      <vt:variant>
        <vt:lpstr>Fonts Used</vt:lpstr>
      </vt:variant>
      <vt:variant>
        <vt:i4>14</vt:i4>
      </vt:variant>
      <vt:variant>
        <vt:lpstr>Theme</vt:lpstr>
      </vt:variant>
      <vt:variant>
        <vt:i4>7</vt:i4>
      </vt:variant>
      <vt:variant>
        <vt:lpstr>Embedded OLE Servers</vt:lpstr>
      </vt:variant>
      <vt:variant>
        <vt:i4>1</vt:i4>
      </vt:variant>
      <vt:variant>
        <vt:lpstr>Slide Titles</vt:lpstr>
      </vt:variant>
      <vt:variant>
        <vt:i4>34</vt:i4>
      </vt:variant>
    </vt:vector>
  </HeadingPairs>
  <TitlesOfParts>
    <vt:vector size="56" baseType="lpstr">
      <vt:lpstr>Gulim</vt:lpstr>
      <vt:lpstr>SimSun</vt:lpstr>
      <vt:lpstr>Arial</vt:lpstr>
      <vt:lpstr>Bernard MT Condensed</vt:lpstr>
      <vt:lpstr>Calibri</vt:lpstr>
      <vt:lpstr>Calibri Light</vt:lpstr>
      <vt:lpstr>Franklin Gothic Heavy</vt:lpstr>
      <vt:lpstr>Helvetica</vt:lpstr>
      <vt:lpstr>Helvetica Neue</vt:lpstr>
      <vt:lpstr>Helvetica Neue Medium</vt:lpstr>
      <vt:lpstr>Lucida Grande</vt:lpstr>
      <vt:lpstr>Lucida Sans Unicode</vt:lpstr>
      <vt:lpstr>Symbol</vt:lpstr>
      <vt:lpstr>Times New Roman</vt:lpstr>
      <vt:lpstr>2_Office Theme</vt:lpstr>
      <vt:lpstr>4_Office Theme</vt:lpstr>
      <vt:lpstr>8_Office Theme</vt:lpstr>
      <vt:lpstr>10_Office Theme</vt:lpstr>
      <vt:lpstr>11_Office Theme</vt:lpstr>
      <vt:lpstr>12_Office Theme</vt:lpstr>
      <vt:lpstr>Office Theme</vt:lpstr>
      <vt:lpstr>Worksheet</vt:lpstr>
      <vt:lpstr>Dr. Patrick Bohlen, LNR Director  Brent Saulsbury, Biologist   October 1, 2021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Fireline Preparation is a must </vt:lpstr>
      <vt:lpstr>PowerPoint Presentation</vt:lpstr>
      <vt:lpstr>PowerPoint Presentation</vt:lpstr>
      <vt:lpstr>PowerPoint Presentation</vt:lpstr>
      <vt:lpstr>Special Applications for Success</vt:lpstr>
      <vt:lpstr>PowerPoint Presentation</vt:lpstr>
      <vt:lpstr>PowerPoint Presentation</vt:lpstr>
      <vt:lpstr>PowerPoint Presentation</vt:lpstr>
      <vt:lpstr>PowerPoint Presentation</vt:lpstr>
      <vt:lpstr>Questions and Comments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dc:creator>
  <cp:lastModifiedBy>Robert Saulsbury</cp:lastModifiedBy>
  <cp:revision>337</cp:revision>
  <cp:lastPrinted>1601-01-01T00:00:00Z</cp:lastPrinted>
  <dcterms:created xsi:type="dcterms:W3CDTF">1601-01-01T00:00:00Z</dcterms:created>
  <dcterms:modified xsi:type="dcterms:W3CDTF">2021-09-30T14:10:06Z</dcterms:modified>
</cp:coreProperties>
</file>