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9" r:id="rId4"/>
    <p:sldId id="258" r:id="rId5"/>
    <p:sldId id="261" r:id="rId6"/>
    <p:sldId id="260" r:id="rId7"/>
    <p:sldId id="262" r:id="rId8"/>
    <p:sldId id="263" r:id="rId9"/>
    <p:sldId id="271" r:id="rId10"/>
    <p:sldId id="272" r:id="rId11"/>
    <p:sldId id="27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 type="screen4x3"/>
  <p:notesSz cx="6900863" cy="9291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B842"/>
    <a:srgbClr val="ECD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385" autoAdjust="0"/>
    <p:restoredTop sz="94607" autoAdjust="0"/>
  </p:normalViewPr>
  <p:slideViewPr>
    <p:cSldViewPr>
      <p:cViewPr varScale="1">
        <p:scale>
          <a:sx n="107" d="100"/>
          <a:sy n="107" d="100"/>
        </p:scale>
        <p:origin x="13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r, Will" userId="464bba96-e731-446c-a66b-47d5362cc026" providerId="ADAL" clId="{0DA26494-1936-4B58-A36E-A9F25A74B5C1}"/>
    <pc:docChg chg="modSld">
      <pc:chgData name="Liner, Will" userId="464bba96-e731-446c-a66b-47d5362cc026" providerId="ADAL" clId="{0DA26494-1936-4B58-A36E-A9F25A74B5C1}" dt="2022-12-13T14:21:19.681" v="14" actId="14100"/>
      <pc:docMkLst>
        <pc:docMk/>
      </pc:docMkLst>
      <pc:sldChg chg="modSp mod">
        <pc:chgData name="Liner, Will" userId="464bba96-e731-446c-a66b-47d5362cc026" providerId="ADAL" clId="{0DA26494-1936-4B58-A36E-A9F25A74B5C1}" dt="2022-12-13T14:21:19.681" v="14" actId="14100"/>
        <pc:sldMkLst>
          <pc:docMk/>
          <pc:sldMk cId="0" sldId="256"/>
        </pc:sldMkLst>
        <pc:spChg chg="mod">
          <ac:chgData name="Liner, Will" userId="464bba96-e731-446c-a66b-47d5362cc026" providerId="ADAL" clId="{0DA26494-1936-4B58-A36E-A9F25A74B5C1}" dt="2022-12-13T14:21:19.681" v="14" actId="14100"/>
          <ac:spMkLst>
            <pc:docMk/>
            <pc:sldMk cId="0" sldId="256"/>
            <ac:spMk id="16" creationId="{00000000-0000-0000-0000-000000000000}"/>
          </ac:spMkLst>
        </pc:spChg>
      </pc:sldChg>
    </pc:docChg>
  </pc:docChgLst>
  <pc:docChgLst>
    <pc:chgData name="Liner, Will" userId="464bba96-e731-446c-a66b-47d5362cc026" providerId="ADAL" clId="{1107CF5A-51A8-4503-8212-BF81B924443D}"/>
    <pc:docChg chg="custSel addSld modSld">
      <pc:chgData name="Liner, Will" userId="464bba96-e731-446c-a66b-47d5362cc026" providerId="ADAL" clId="{1107CF5A-51A8-4503-8212-BF81B924443D}" dt="2022-09-30T14:29:55.653" v="677" actId="1076"/>
      <pc:docMkLst>
        <pc:docMk/>
      </pc:docMkLst>
      <pc:sldChg chg="modSp mod">
        <pc:chgData name="Liner, Will" userId="464bba96-e731-446c-a66b-47d5362cc026" providerId="ADAL" clId="{1107CF5A-51A8-4503-8212-BF81B924443D}" dt="2022-09-30T13:39:43.042" v="12" actId="14100"/>
        <pc:sldMkLst>
          <pc:docMk/>
          <pc:sldMk cId="0" sldId="256"/>
        </pc:sldMkLst>
        <pc:spChg chg="mod">
          <ac:chgData name="Liner, Will" userId="464bba96-e731-446c-a66b-47d5362cc026" providerId="ADAL" clId="{1107CF5A-51A8-4503-8212-BF81B924443D}" dt="2022-09-30T13:39:43.042" v="12" actId="14100"/>
          <ac:spMkLst>
            <pc:docMk/>
            <pc:sldMk cId="0" sldId="256"/>
            <ac:spMk id="16" creationId="{00000000-0000-0000-0000-000000000000}"/>
          </ac:spMkLst>
        </pc:spChg>
      </pc:sldChg>
      <pc:sldChg chg="modSp mod">
        <pc:chgData name="Liner, Will" userId="464bba96-e731-446c-a66b-47d5362cc026" providerId="ADAL" clId="{1107CF5A-51A8-4503-8212-BF81B924443D}" dt="2022-09-30T13:45:53.473" v="68" actId="20577"/>
        <pc:sldMkLst>
          <pc:docMk/>
          <pc:sldMk cId="3338263751" sldId="261"/>
        </pc:sldMkLst>
        <pc:spChg chg="mod">
          <ac:chgData name="Liner, Will" userId="464bba96-e731-446c-a66b-47d5362cc026" providerId="ADAL" clId="{1107CF5A-51A8-4503-8212-BF81B924443D}" dt="2022-09-30T13:45:53.473" v="68" actId="20577"/>
          <ac:spMkLst>
            <pc:docMk/>
            <pc:sldMk cId="3338263751" sldId="261"/>
            <ac:spMk id="3" creationId="{FA858334-AB3E-4340-AAF0-F24C8E8D0606}"/>
          </ac:spMkLst>
        </pc:spChg>
      </pc:sldChg>
      <pc:sldChg chg="addSp modSp mod modAnim">
        <pc:chgData name="Liner, Will" userId="464bba96-e731-446c-a66b-47d5362cc026" providerId="ADAL" clId="{1107CF5A-51A8-4503-8212-BF81B924443D}" dt="2022-09-30T14:16:20.576" v="552"/>
        <pc:sldMkLst>
          <pc:docMk/>
          <pc:sldMk cId="4189525573" sldId="262"/>
        </pc:sldMkLst>
        <pc:spChg chg="mod">
          <ac:chgData name="Liner, Will" userId="464bba96-e731-446c-a66b-47d5362cc026" providerId="ADAL" clId="{1107CF5A-51A8-4503-8212-BF81B924443D}" dt="2022-09-30T14:15:16.884" v="524" actId="20577"/>
          <ac:spMkLst>
            <pc:docMk/>
            <pc:sldMk cId="4189525573" sldId="262"/>
            <ac:spMk id="3" creationId="{861F41CD-80CF-43E9-9DB7-B26C2C7E19D1}"/>
          </ac:spMkLst>
        </pc:spChg>
        <pc:spChg chg="add mod">
          <ac:chgData name="Liner, Will" userId="464bba96-e731-446c-a66b-47d5362cc026" providerId="ADAL" clId="{1107CF5A-51A8-4503-8212-BF81B924443D}" dt="2022-09-30T14:14:59.427" v="521" actId="207"/>
          <ac:spMkLst>
            <pc:docMk/>
            <pc:sldMk cId="4189525573" sldId="262"/>
            <ac:spMk id="4" creationId="{EA28DCB8-8DA8-4493-B9C1-49A5C5275CC6}"/>
          </ac:spMkLst>
        </pc:spChg>
        <pc:spChg chg="add mod">
          <ac:chgData name="Liner, Will" userId="464bba96-e731-446c-a66b-47d5362cc026" providerId="ADAL" clId="{1107CF5A-51A8-4503-8212-BF81B924443D}" dt="2022-09-30T14:15:45.216" v="541" actId="1076"/>
          <ac:spMkLst>
            <pc:docMk/>
            <pc:sldMk cId="4189525573" sldId="262"/>
            <ac:spMk id="5" creationId="{D58C9F1B-805E-4D0C-9F49-CA2C8C5D4257}"/>
          </ac:spMkLst>
        </pc:spChg>
      </pc:sldChg>
      <pc:sldChg chg="addSp modSp mod modAnim">
        <pc:chgData name="Liner, Will" userId="464bba96-e731-446c-a66b-47d5362cc026" providerId="ADAL" clId="{1107CF5A-51A8-4503-8212-BF81B924443D}" dt="2022-09-30T14:24:52.561" v="619"/>
        <pc:sldMkLst>
          <pc:docMk/>
          <pc:sldMk cId="1420680301" sldId="263"/>
        </pc:sldMkLst>
        <pc:spChg chg="add mod">
          <ac:chgData name="Liner, Will" userId="464bba96-e731-446c-a66b-47d5362cc026" providerId="ADAL" clId="{1107CF5A-51A8-4503-8212-BF81B924443D}" dt="2022-09-30T14:24:08.983" v="586" actId="207"/>
          <ac:spMkLst>
            <pc:docMk/>
            <pc:sldMk cId="1420680301" sldId="263"/>
            <ac:spMk id="4" creationId="{A8BD72CD-ED05-4C32-91BA-30D4DB10BF75}"/>
          </ac:spMkLst>
        </pc:spChg>
        <pc:spChg chg="add mod">
          <ac:chgData name="Liner, Will" userId="464bba96-e731-446c-a66b-47d5362cc026" providerId="ADAL" clId="{1107CF5A-51A8-4503-8212-BF81B924443D}" dt="2022-09-30T14:24:47.107" v="618" actId="1076"/>
          <ac:spMkLst>
            <pc:docMk/>
            <pc:sldMk cId="1420680301" sldId="263"/>
            <ac:spMk id="5" creationId="{CB51FEC9-DAF9-49EE-AFA9-3E5E8A910635}"/>
          </ac:spMkLst>
        </pc:spChg>
      </pc:sldChg>
      <pc:sldChg chg="modSp mod">
        <pc:chgData name="Liner, Will" userId="464bba96-e731-446c-a66b-47d5362cc026" providerId="ADAL" clId="{1107CF5A-51A8-4503-8212-BF81B924443D}" dt="2022-09-30T14:26:06.462" v="631" actId="20577"/>
        <pc:sldMkLst>
          <pc:docMk/>
          <pc:sldMk cId="1692960726" sldId="270"/>
        </pc:sldMkLst>
        <pc:spChg chg="mod">
          <ac:chgData name="Liner, Will" userId="464bba96-e731-446c-a66b-47d5362cc026" providerId="ADAL" clId="{1107CF5A-51A8-4503-8212-BF81B924443D}" dt="2022-09-30T14:26:06.462" v="631" actId="20577"/>
          <ac:spMkLst>
            <pc:docMk/>
            <pc:sldMk cId="1692960726" sldId="270"/>
            <ac:spMk id="3" creationId="{B4442D18-F5AA-4159-ABEA-F47A8C6874CC}"/>
          </ac:spMkLst>
        </pc:spChg>
      </pc:sldChg>
      <pc:sldChg chg="addSp modSp new mod">
        <pc:chgData name="Liner, Will" userId="464bba96-e731-446c-a66b-47d5362cc026" providerId="ADAL" clId="{1107CF5A-51A8-4503-8212-BF81B924443D}" dt="2022-09-30T14:18:49.782" v="559" actId="1076"/>
        <pc:sldMkLst>
          <pc:docMk/>
          <pc:sldMk cId="3612759478" sldId="271"/>
        </pc:sldMkLst>
        <pc:spChg chg="mod">
          <ac:chgData name="Liner, Will" userId="464bba96-e731-446c-a66b-47d5362cc026" providerId="ADAL" clId="{1107CF5A-51A8-4503-8212-BF81B924443D}" dt="2022-09-30T13:49:30.695" v="96" actId="20577"/>
          <ac:spMkLst>
            <pc:docMk/>
            <pc:sldMk cId="3612759478" sldId="271"/>
            <ac:spMk id="2" creationId="{81EA7A59-FC2F-4BF8-AF2B-308E11717B6F}"/>
          </ac:spMkLst>
        </pc:spChg>
        <pc:spChg chg="mod">
          <ac:chgData name="Liner, Will" userId="464bba96-e731-446c-a66b-47d5362cc026" providerId="ADAL" clId="{1107CF5A-51A8-4503-8212-BF81B924443D}" dt="2022-09-30T14:18:42.786" v="556" actId="1076"/>
          <ac:spMkLst>
            <pc:docMk/>
            <pc:sldMk cId="3612759478" sldId="271"/>
            <ac:spMk id="3" creationId="{98EC3676-1DDB-4E5F-B52D-F5E6240F5D15}"/>
          </ac:spMkLst>
        </pc:spChg>
        <pc:picChg chg="add mod">
          <ac:chgData name="Liner, Will" userId="464bba96-e731-446c-a66b-47d5362cc026" providerId="ADAL" clId="{1107CF5A-51A8-4503-8212-BF81B924443D}" dt="2022-09-30T14:18:49.782" v="559" actId="1076"/>
          <ac:picMkLst>
            <pc:docMk/>
            <pc:sldMk cId="3612759478" sldId="271"/>
            <ac:picMk id="4" creationId="{72239026-9162-44E3-9C8B-A5CAF2FD209A}"/>
          </ac:picMkLst>
        </pc:picChg>
      </pc:sldChg>
      <pc:sldChg chg="addSp modSp new mod">
        <pc:chgData name="Liner, Will" userId="464bba96-e731-446c-a66b-47d5362cc026" providerId="ADAL" clId="{1107CF5A-51A8-4503-8212-BF81B924443D}" dt="2022-09-30T14:20:25.722" v="572" actId="1076"/>
        <pc:sldMkLst>
          <pc:docMk/>
          <pc:sldMk cId="3646645478" sldId="272"/>
        </pc:sldMkLst>
        <pc:spChg chg="mod">
          <ac:chgData name="Liner, Will" userId="464bba96-e731-446c-a66b-47d5362cc026" providerId="ADAL" clId="{1107CF5A-51A8-4503-8212-BF81B924443D}" dt="2022-09-30T14:19:43.841" v="565" actId="1076"/>
          <ac:spMkLst>
            <pc:docMk/>
            <pc:sldMk cId="3646645478" sldId="272"/>
            <ac:spMk id="2" creationId="{B0A6F639-E958-4EAA-A98E-8361F510F8B2}"/>
          </ac:spMkLst>
        </pc:spChg>
        <pc:spChg chg="mod">
          <ac:chgData name="Liner, Will" userId="464bba96-e731-446c-a66b-47d5362cc026" providerId="ADAL" clId="{1107CF5A-51A8-4503-8212-BF81B924443D}" dt="2022-09-30T14:20:25.722" v="572" actId="1076"/>
          <ac:spMkLst>
            <pc:docMk/>
            <pc:sldMk cId="3646645478" sldId="272"/>
            <ac:spMk id="3" creationId="{F3FAB8E6-A96C-4CA5-882A-CF9518FA3D3F}"/>
          </ac:spMkLst>
        </pc:spChg>
        <pc:picChg chg="add mod">
          <ac:chgData name="Liner, Will" userId="464bba96-e731-446c-a66b-47d5362cc026" providerId="ADAL" clId="{1107CF5A-51A8-4503-8212-BF81B924443D}" dt="2022-09-30T14:19:48.098" v="566" actId="1076"/>
          <ac:picMkLst>
            <pc:docMk/>
            <pc:sldMk cId="3646645478" sldId="272"/>
            <ac:picMk id="4" creationId="{7D5ED60D-9597-4EC1-B02B-BF100A01814F}"/>
          </ac:picMkLst>
        </pc:picChg>
        <pc:picChg chg="add mod">
          <ac:chgData name="Liner, Will" userId="464bba96-e731-446c-a66b-47d5362cc026" providerId="ADAL" clId="{1107CF5A-51A8-4503-8212-BF81B924443D}" dt="2022-09-30T14:20:20.986" v="571" actId="14100"/>
          <ac:picMkLst>
            <pc:docMk/>
            <pc:sldMk cId="3646645478" sldId="272"/>
            <ac:picMk id="5" creationId="{5AEB0E63-0D96-4337-9D8C-89A61AF90039}"/>
          </ac:picMkLst>
        </pc:picChg>
      </pc:sldChg>
      <pc:sldChg chg="addSp modSp new mod">
        <pc:chgData name="Liner, Will" userId="464bba96-e731-446c-a66b-47d5362cc026" providerId="ADAL" clId="{1107CF5A-51A8-4503-8212-BF81B924443D}" dt="2022-09-30T14:29:55.653" v="677" actId="1076"/>
        <pc:sldMkLst>
          <pc:docMk/>
          <pc:sldMk cId="3340737808" sldId="273"/>
        </pc:sldMkLst>
        <pc:spChg chg="mod">
          <ac:chgData name="Liner, Will" userId="464bba96-e731-446c-a66b-47d5362cc026" providerId="ADAL" clId="{1107CF5A-51A8-4503-8212-BF81B924443D}" dt="2022-09-30T14:29:46.652" v="673" actId="1076"/>
          <ac:spMkLst>
            <pc:docMk/>
            <pc:sldMk cId="3340737808" sldId="273"/>
            <ac:spMk id="2" creationId="{6A4C1E50-A154-4BB7-A9D7-970372C5F0FC}"/>
          </ac:spMkLst>
        </pc:spChg>
        <pc:spChg chg="mod">
          <ac:chgData name="Liner, Will" userId="464bba96-e731-446c-a66b-47d5362cc026" providerId="ADAL" clId="{1107CF5A-51A8-4503-8212-BF81B924443D}" dt="2022-09-30T14:29:51.227" v="676" actId="27636"/>
          <ac:spMkLst>
            <pc:docMk/>
            <pc:sldMk cId="3340737808" sldId="273"/>
            <ac:spMk id="3" creationId="{70B63A56-AF9C-4531-B6A1-91E91FFF7CF4}"/>
          </ac:spMkLst>
        </pc:spChg>
        <pc:picChg chg="add mod">
          <ac:chgData name="Liner, Will" userId="464bba96-e731-446c-a66b-47d5362cc026" providerId="ADAL" clId="{1107CF5A-51A8-4503-8212-BF81B924443D}" dt="2022-09-30T14:29:55.653" v="677" actId="1076"/>
          <ac:picMkLst>
            <pc:docMk/>
            <pc:sldMk cId="3340737808" sldId="273"/>
            <ac:picMk id="4" creationId="{C4CFC6AF-6B54-4628-811B-52803B78B601}"/>
          </ac:picMkLst>
        </pc:picChg>
      </pc:sldChg>
    </pc:docChg>
  </pc:docChgLst>
  <pc:docChgLst>
    <pc:chgData name="Liner, Will" userId="464bba96-e731-446c-a66b-47d5362cc026" providerId="ADAL" clId="{F95E4A42-5E66-4EE8-AE78-F524FAA1BCE3}"/>
    <pc:docChg chg="undo custSel addSld delSld modSld sldOrd">
      <pc:chgData name="Liner, Will" userId="464bba96-e731-446c-a66b-47d5362cc026" providerId="ADAL" clId="{F95E4A42-5E66-4EE8-AE78-F524FAA1BCE3}" dt="2022-04-04T21:14:29.221" v="3599" actId="20577"/>
      <pc:docMkLst>
        <pc:docMk/>
      </pc:docMkLst>
      <pc:sldChg chg="modSp mod">
        <pc:chgData name="Liner, Will" userId="464bba96-e731-446c-a66b-47d5362cc026" providerId="ADAL" clId="{F95E4A42-5E66-4EE8-AE78-F524FAA1BCE3}" dt="2022-04-04T13:00:27.373" v="95" actId="1076"/>
        <pc:sldMkLst>
          <pc:docMk/>
          <pc:sldMk cId="0" sldId="256"/>
        </pc:sldMkLst>
        <pc:spChg chg="mod">
          <ac:chgData name="Liner, Will" userId="464bba96-e731-446c-a66b-47d5362cc026" providerId="ADAL" clId="{F95E4A42-5E66-4EE8-AE78-F524FAA1BCE3}" dt="2022-04-04T13:00:24.022" v="94" actId="1076"/>
          <ac:spMkLst>
            <pc:docMk/>
            <pc:sldMk cId="0" sldId="256"/>
            <ac:spMk id="2" creationId="{584268DA-AA1E-437B-B77F-E464115B6AD7}"/>
          </ac:spMkLst>
        </pc:spChg>
        <pc:spChg chg="mod">
          <ac:chgData name="Liner, Will" userId="464bba96-e731-446c-a66b-47d5362cc026" providerId="ADAL" clId="{F95E4A42-5E66-4EE8-AE78-F524FAA1BCE3}" dt="2022-04-04T13:00:27.373" v="95" actId="1076"/>
          <ac:spMkLst>
            <pc:docMk/>
            <pc:sldMk cId="0" sldId="256"/>
            <ac:spMk id="16" creationId="{00000000-0000-0000-0000-000000000000}"/>
          </ac:spMkLst>
        </pc:spChg>
      </pc:sldChg>
      <pc:sldChg chg="addSp modSp mod">
        <pc:chgData name="Liner, Will" userId="464bba96-e731-446c-a66b-47d5362cc026" providerId="ADAL" clId="{F95E4A42-5E66-4EE8-AE78-F524FAA1BCE3}" dt="2022-04-04T21:14:29.221" v="3599" actId="20577"/>
        <pc:sldMkLst>
          <pc:docMk/>
          <pc:sldMk cId="0" sldId="258"/>
        </pc:sldMkLst>
        <pc:spChg chg="mod">
          <ac:chgData name="Liner, Will" userId="464bba96-e731-446c-a66b-47d5362cc026" providerId="ADAL" clId="{F95E4A42-5E66-4EE8-AE78-F524FAA1BCE3}" dt="2022-04-04T21:14:29.221" v="3599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Liner, Will" userId="464bba96-e731-446c-a66b-47d5362cc026" providerId="ADAL" clId="{F95E4A42-5E66-4EE8-AE78-F524FAA1BCE3}" dt="2022-04-04T14:18:16.580" v="334" actId="207"/>
          <ac:spMkLst>
            <pc:docMk/>
            <pc:sldMk cId="0" sldId="258"/>
            <ac:spMk id="3" creationId="{00000000-0000-0000-0000-000000000000}"/>
          </ac:spMkLst>
        </pc:spChg>
        <pc:picChg chg="add mod">
          <ac:chgData name="Liner, Will" userId="464bba96-e731-446c-a66b-47d5362cc026" providerId="ADAL" clId="{F95E4A42-5E66-4EE8-AE78-F524FAA1BCE3}" dt="2022-04-04T14:22:20.839" v="340" actId="14100"/>
          <ac:picMkLst>
            <pc:docMk/>
            <pc:sldMk cId="0" sldId="258"/>
            <ac:picMk id="4" creationId="{38F4E546-8057-46D5-9FF3-DD20CC6D9C5E}"/>
          </ac:picMkLst>
        </pc:picChg>
      </pc:sldChg>
      <pc:sldChg chg="modSp new mod ord">
        <pc:chgData name="Liner, Will" userId="464bba96-e731-446c-a66b-47d5362cc026" providerId="ADAL" clId="{F95E4A42-5E66-4EE8-AE78-F524FAA1BCE3}" dt="2022-04-04T19:44:58.990" v="3590" actId="14100"/>
        <pc:sldMkLst>
          <pc:docMk/>
          <pc:sldMk cId="2431421263" sldId="259"/>
        </pc:sldMkLst>
        <pc:spChg chg="mod">
          <ac:chgData name="Liner, Will" userId="464bba96-e731-446c-a66b-47d5362cc026" providerId="ADAL" clId="{F95E4A42-5E66-4EE8-AE78-F524FAA1BCE3}" dt="2022-04-04T19:44:28.676" v="3505" actId="20577"/>
          <ac:spMkLst>
            <pc:docMk/>
            <pc:sldMk cId="2431421263" sldId="259"/>
            <ac:spMk id="2" creationId="{53BAABC7-5656-4ABA-9228-9C5115577657}"/>
          </ac:spMkLst>
        </pc:spChg>
        <pc:spChg chg="mod">
          <ac:chgData name="Liner, Will" userId="464bba96-e731-446c-a66b-47d5362cc026" providerId="ADAL" clId="{F95E4A42-5E66-4EE8-AE78-F524FAA1BCE3}" dt="2022-04-04T19:44:58.990" v="3590" actId="14100"/>
          <ac:spMkLst>
            <pc:docMk/>
            <pc:sldMk cId="2431421263" sldId="259"/>
            <ac:spMk id="3" creationId="{84FB58F7-1FE7-4D61-93ED-B2D8A1705760}"/>
          </ac:spMkLst>
        </pc:spChg>
      </pc:sldChg>
      <pc:sldChg chg="addSp modSp new mod">
        <pc:chgData name="Liner, Will" userId="464bba96-e731-446c-a66b-47d5362cc026" providerId="ADAL" clId="{F95E4A42-5E66-4EE8-AE78-F524FAA1BCE3}" dt="2022-04-04T17:36:07.250" v="1122" actId="20577"/>
        <pc:sldMkLst>
          <pc:docMk/>
          <pc:sldMk cId="3060988033" sldId="260"/>
        </pc:sldMkLst>
        <pc:spChg chg="mod">
          <ac:chgData name="Liner, Will" userId="464bba96-e731-446c-a66b-47d5362cc026" providerId="ADAL" clId="{F95E4A42-5E66-4EE8-AE78-F524FAA1BCE3}" dt="2022-04-04T17:36:07.250" v="1122" actId="20577"/>
          <ac:spMkLst>
            <pc:docMk/>
            <pc:sldMk cId="3060988033" sldId="260"/>
            <ac:spMk id="2" creationId="{9C7676FB-D5CE-49B6-B9EB-DA36519B670C}"/>
          </ac:spMkLst>
        </pc:spChg>
        <pc:spChg chg="mod">
          <ac:chgData name="Liner, Will" userId="464bba96-e731-446c-a66b-47d5362cc026" providerId="ADAL" clId="{F95E4A42-5E66-4EE8-AE78-F524FAA1BCE3}" dt="2022-04-04T17:35:52.035" v="1112" actId="1076"/>
          <ac:spMkLst>
            <pc:docMk/>
            <pc:sldMk cId="3060988033" sldId="260"/>
            <ac:spMk id="3" creationId="{CCB9B98D-549B-4CBE-A691-978C49B3548C}"/>
          </ac:spMkLst>
        </pc:spChg>
        <pc:picChg chg="add mod">
          <ac:chgData name="Liner, Will" userId="464bba96-e731-446c-a66b-47d5362cc026" providerId="ADAL" clId="{F95E4A42-5E66-4EE8-AE78-F524FAA1BCE3}" dt="2022-04-04T17:35:58.048" v="1113" actId="14100"/>
          <ac:picMkLst>
            <pc:docMk/>
            <pc:sldMk cId="3060988033" sldId="260"/>
            <ac:picMk id="5" creationId="{9EB632D6-EF2B-4426-AC4C-4D58F69685C4}"/>
          </ac:picMkLst>
        </pc:picChg>
      </pc:sldChg>
      <pc:sldChg chg="addSp modSp new mod">
        <pc:chgData name="Liner, Will" userId="464bba96-e731-446c-a66b-47d5362cc026" providerId="ADAL" clId="{F95E4A42-5E66-4EE8-AE78-F524FAA1BCE3}" dt="2022-04-04T17:35:33.240" v="1105" actId="1076"/>
        <pc:sldMkLst>
          <pc:docMk/>
          <pc:sldMk cId="3338263751" sldId="261"/>
        </pc:sldMkLst>
        <pc:spChg chg="mod">
          <ac:chgData name="Liner, Will" userId="464bba96-e731-446c-a66b-47d5362cc026" providerId="ADAL" clId="{F95E4A42-5E66-4EE8-AE78-F524FAA1BCE3}" dt="2022-04-04T17:22:40.592" v="1059" actId="1076"/>
          <ac:spMkLst>
            <pc:docMk/>
            <pc:sldMk cId="3338263751" sldId="261"/>
            <ac:spMk id="2" creationId="{786C571B-87B3-48BF-A5B0-5E23DC4F8F75}"/>
          </ac:spMkLst>
        </pc:spChg>
        <pc:spChg chg="mod">
          <ac:chgData name="Liner, Will" userId="464bba96-e731-446c-a66b-47d5362cc026" providerId="ADAL" clId="{F95E4A42-5E66-4EE8-AE78-F524FAA1BCE3}" dt="2022-04-04T17:35:33.240" v="1105" actId="1076"/>
          <ac:spMkLst>
            <pc:docMk/>
            <pc:sldMk cId="3338263751" sldId="261"/>
            <ac:spMk id="3" creationId="{FA858334-AB3E-4340-AAF0-F24C8E8D0606}"/>
          </ac:spMkLst>
        </pc:spChg>
        <pc:picChg chg="add mod modCrop">
          <ac:chgData name="Liner, Will" userId="464bba96-e731-446c-a66b-47d5362cc026" providerId="ADAL" clId="{F95E4A42-5E66-4EE8-AE78-F524FAA1BCE3}" dt="2022-04-04T17:23:48.019" v="1067" actId="1076"/>
          <ac:picMkLst>
            <pc:docMk/>
            <pc:sldMk cId="3338263751" sldId="261"/>
            <ac:picMk id="4" creationId="{EC439180-8824-46F8-8BDF-CF69635AC722}"/>
          </ac:picMkLst>
        </pc:picChg>
      </pc:sldChg>
      <pc:sldChg chg="modSp new mod">
        <pc:chgData name="Liner, Will" userId="464bba96-e731-446c-a66b-47d5362cc026" providerId="ADAL" clId="{F95E4A42-5E66-4EE8-AE78-F524FAA1BCE3}" dt="2022-04-04T17:43:57.952" v="1482" actId="207"/>
        <pc:sldMkLst>
          <pc:docMk/>
          <pc:sldMk cId="4189525573" sldId="262"/>
        </pc:sldMkLst>
        <pc:spChg chg="mod">
          <ac:chgData name="Liner, Will" userId="464bba96-e731-446c-a66b-47d5362cc026" providerId="ADAL" clId="{F95E4A42-5E66-4EE8-AE78-F524FAA1BCE3}" dt="2022-04-04T17:43:34.401" v="1475" actId="1076"/>
          <ac:spMkLst>
            <pc:docMk/>
            <pc:sldMk cId="4189525573" sldId="262"/>
            <ac:spMk id="2" creationId="{A38E922C-D601-4437-ACB4-43952A02C66D}"/>
          </ac:spMkLst>
        </pc:spChg>
        <pc:spChg chg="mod">
          <ac:chgData name="Liner, Will" userId="464bba96-e731-446c-a66b-47d5362cc026" providerId="ADAL" clId="{F95E4A42-5E66-4EE8-AE78-F524FAA1BCE3}" dt="2022-04-04T17:43:57.952" v="1482" actId="207"/>
          <ac:spMkLst>
            <pc:docMk/>
            <pc:sldMk cId="4189525573" sldId="262"/>
            <ac:spMk id="3" creationId="{861F41CD-80CF-43E9-9DB7-B26C2C7E19D1}"/>
          </ac:spMkLst>
        </pc:spChg>
      </pc:sldChg>
      <pc:sldChg chg="modSp new mod">
        <pc:chgData name="Liner, Will" userId="464bba96-e731-446c-a66b-47d5362cc026" providerId="ADAL" clId="{F95E4A42-5E66-4EE8-AE78-F524FAA1BCE3}" dt="2022-04-04T18:14:26.979" v="1753" actId="207"/>
        <pc:sldMkLst>
          <pc:docMk/>
          <pc:sldMk cId="1420680301" sldId="263"/>
        </pc:sldMkLst>
        <pc:spChg chg="mod">
          <ac:chgData name="Liner, Will" userId="464bba96-e731-446c-a66b-47d5362cc026" providerId="ADAL" clId="{F95E4A42-5E66-4EE8-AE78-F524FAA1BCE3}" dt="2022-04-04T18:12:17.152" v="1542" actId="403"/>
          <ac:spMkLst>
            <pc:docMk/>
            <pc:sldMk cId="1420680301" sldId="263"/>
            <ac:spMk id="2" creationId="{52F7B08B-F52C-4EF9-A9D1-6015462AC03C}"/>
          </ac:spMkLst>
        </pc:spChg>
        <pc:spChg chg="mod">
          <ac:chgData name="Liner, Will" userId="464bba96-e731-446c-a66b-47d5362cc026" providerId="ADAL" clId="{F95E4A42-5E66-4EE8-AE78-F524FAA1BCE3}" dt="2022-04-04T18:14:26.979" v="1753" actId="207"/>
          <ac:spMkLst>
            <pc:docMk/>
            <pc:sldMk cId="1420680301" sldId="263"/>
            <ac:spMk id="3" creationId="{51076AFD-DD5F-4A8F-8F59-BCF22ABF0D52}"/>
          </ac:spMkLst>
        </pc:spChg>
      </pc:sldChg>
      <pc:sldChg chg="addSp modSp new mod">
        <pc:chgData name="Liner, Will" userId="464bba96-e731-446c-a66b-47d5362cc026" providerId="ADAL" clId="{F95E4A42-5E66-4EE8-AE78-F524FAA1BCE3}" dt="2022-04-04T18:35:58.195" v="1954" actId="1076"/>
        <pc:sldMkLst>
          <pc:docMk/>
          <pc:sldMk cId="1194381851" sldId="264"/>
        </pc:sldMkLst>
        <pc:spChg chg="mod">
          <ac:chgData name="Liner, Will" userId="464bba96-e731-446c-a66b-47d5362cc026" providerId="ADAL" clId="{F95E4A42-5E66-4EE8-AE78-F524FAA1BCE3}" dt="2022-04-04T18:18:31.053" v="1776" actId="20577"/>
          <ac:spMkLst>
            <pc:docMk/>
            <pc:sldMk cId="1194381851" sldId="264"/>
            <ac:spMk id="2" creationId="{DAD60B11-368B-4065-9294-5ABBED62643D}"/>
          </ac:spMkLst>
        </pc:spChg>
        <pc:spChg chg="mod">
          <ac:chgData name="Liner, Will" userId="464bba96-e731-446c-a66b-47d5362cc026" providerId="ADAL" clId="{F95E4A42-5E66-4EE8-AE78-F524FAA1BCE3}" dt="2022-04-04T18:35:50.161" v="1950" actId="1076"/>
          <ac:spMkLst>
            <pc:docMk/>
            <pc:sldMk cId="1194381851" sldId="264"/>
            <ac:spMk id="3" creationId="{6FF32DC2-EEBE-44A8-B641-01013456960E}"/>
          </ac:spMkLst>
        </pc:spChg>
        <pc:picChg chg="add mod">
          <ac:chgData name="Liner, Will" userId="464bba96-e731-446c-a66b-47d5362cc026" providerId="ADAL" clId="{F95E4A42-5E66-4EE8-AE78-F524FAA1BCE3}" dt="2022-04-04T18:35:58.195" v="1954" actId="1076"/>
          <ac:picMkLst>
            <pc:docMk/>
            <pc:sldMk cId="1194381851" sldId="264"/>
            <ac:picMk id="4" creationId="{D1BF839F-54B1-4B00-897C-6E1BCFA9D29B}"/>
          </ac:picMkLst>
        </pc:picChg>
      </pc:sldChg>
      <pc:sldChg chg="addSp delSp modSp new mod">
        <pc:chgData name="Liner, Will" userId="464bba96-e731-446c-a66b-47d5362cc026" providerId="ADAL" clId="{F95E4A42-5E66-4EE8-AE78-F524FAA1BCE3}" dt="2022-04-04T19:00:55.972" v="3195" actId="1076"/>
        <pc:sldMkLst>
          <pc:docMk/>
          <pc:sldMk cId="5068632" sldId="265"/>
        </pc:sldMkLst>
        <pc:spChg chg="mod">
          <ac:chgData name="Liner, Will" userId="464bba96-e731-446c-a66b-47d5362cc026" providerId="ADAL" clId="{F95E4A42-5E66-4EE8-AE78-F524FAA1BCE3}" dt="2022-04-04T18:59:09.503" v="3186" actId="1076"/>
          <ac:spMkLst>
            <pc:docMk/>
            <pc:sldMk cId="5068632" sldId="265"/>
            <ac:spMk id="2" creationId="{681923C3-5C44-4C58-8E01-A4947A763C10}"/>
          </ac:spMkLst>
        </pc:spChg>
        <pc:spChg chg="mod">
          <ac:chgData name="Liner, Will" userId="464bba96-e731-446c-a66b-47d5362cc026" providerId="ADAL" clId="{F95E4A42-5E66-4EE8-AE78-F524FAA1BCE3}" dt="2022-04-04T19:00:55.972" v="3195" actId="1076"/>
          <ac:spMkLst>
            <pc:docMk/>
            <pc:sldMk cId="5068632" sldId="265"/>
            <ac:spMk id="3" creationId="{2173B7DC-1542-4C88-9610-A86EBB6C8199}"/>
          </ac:spMkLst>
        </pc:spChg>
        <pc:picChg chg="add del mod">
          <ac:chgData name="Liner, Will" userId="464bba96-e731-446c-a66b-47d5362cc026" providerId="ADAL" clId="{F95E4A42-5E66-4EE8-AE78-F524FAA1BCE3}" dt="2022-04-04T18:58:49.700" v="3182" actId="478"/>
          <ac:picMkLst>
            <pc:docMk/>
            <pc:sldMk cId="5068632" sldId="265"/>
            <ac:picMk id="4" creationId="{8DCBED39-BB8D-4783-A984-46445C74D5D1}"/>
          </ac:picMkLst>
        </pc:picChg>
        <pc:picChg chg="add mod modCrop">
          <ac:chgData name="Liner, Will" userId="464bba96-e731-446c-a66b-47d5362cc026" providerId="ADAL" clId="{F95E4A42-5E66-4EE8-AE78-F524FAA1BCE3}" dt="2022-04-04T19:00:51.662" v="3194" actId="1076"/>
          <ac:picMkLst>
            <pc:docMk/>
            <pc:sldMk cId="5068632" sldId="265"/>
            <ac:picMk id="5" creationId="{CA050F26-055F-40A5-8902-CD9608237703}"/>
          </ac:picMkLst>
        </pc:picChg>
      </pc:sldChg>
      <pc:sldChg chg="modSp new mod ord">
        <pc:chgData name="Liner, Will" userId="464bba96-e731-446c-a66b-47d5362cc026" providerId="ADAL" clId="{F95E4A42-5E66-4EE8-AE78-F524FAA1BCE3}" dt="2022-04-04T18:51:58.005" v="2486" actId="207"/>
        <pc:sldMkLst>
          <pc:docMk/>
          <pc:sldMk cId="4078211052" sldId="266"/>
        </pc:sldMkLst>
        <pc:spChg chg="mod">
          <ac:chgData name="Liner, Will" userId="464bba96-e731-446c-a66b-47d5362cc026" providerId="ADAL" clId="{F95E4A42-5E66-4EE8-AE78-F524FAA1BCE3}" dt="2022-04-04T18:48:58.480" v="2156" actId="20577"/>
          <ac:spMkLst>
            <pc:docMk/>
            <pc:sldMk cId="4078211052" sldId="266"/>
            <ac:spMk id="2" creationId="{B4D2024C-B3D3-4985-A589-7AB742FAF8BD}"/>
          </ac:spMkLst>
        </pc:spChg>
        <pc:spChg chg="mod">
          <ac:chgData name="Liner, Will" userId="464bba96-e731-446c-a66b-47d5362cc026" providerId="ADAL" clId="{F95E4A42-5E66-4EE8-AE78-F524FAA1BCE3}" dt="2022-04-04T18:51:58.005" v="2486" actId="207"/>
          <ac:spMkLst>
            <pc:docMk/>
            <pc:sldMk cId="4078211052" sldId="266"/>
            <ac:spMk id="3" creationId="{0384C92C-3A23-4D02-AEA0-50338D122D7A}"/>
          </ac:spMkLst>
        </pc:spChg>
      </pc:sldChg>
      <pc:sldChg chg="modSp new mod">
        <pc:chgData name="Liner, Will" userId="464bba96-e731-446c-a66b-47d5362cc026" providerId="ADAL" clId="{F95E4A42-5E66-4EE8-AE78-F524FAA1BCE3}" dt="2022-04-04T18:55:59.433" v="3001" actId="207"/>
        <pc:sldMkLst>
          <pc:docMk/>
          <pc:sldMk cId="3605106338" sldId="267"/>
        </pc:sldMkLst>
        <pc:spChg chg="mod">
          <ac:chgData name="Liner, Will" userId="464bba96-e731-446c-a66b-47d5362cc026" providerId="ADAL" clId="{F95E4A42-5E66-4EE8-AE78-F524FAA1BCE3}" dt="2022-04-04T18:55:47.844" v="2998" actId="1076"/>
          <ac:spMkLst>
            <pc:docMk/>
            <pc:sldMk cId="3605106338" sldId="267"/>
            <ac:spMk id="2" creationId="{1C64B425-07B4-4E5E-B6D7-DABA26607B2D}"/>
          </ac:spMkLst>
        </pc:spChg>
        <pc:spChg chg="mod">
          <ac:chgData name="Liner, Will" userId="464bba96-e731-446c-a66b-47d5362cc026" providerId="ADAL" clId="{F95E4A42-5E66-4EE8-AE78-F524FAA1BCE3}" dt="2022-04-04T18:55:59.433" v="3001" actId="207"/>
          <ac:spMkLst>
            <pc:docMk/>
            <pc:sldMk cId="3605106338" sldId="267"/>
            <ac:spMk id="3" creationId="{2E3EE69D-6E5E-442A-9826-018528051CDC}"/>
          </ac:spMkLst>
        </pc:spChg>
      </pc:sldChg>
      <pc:sldChg chg="addSp modSp new mod">
        <pc:chgData name="Liner, Will" userId="464bba96-e731-446c-a66b-47d5362cc026" providerId="ADAL" clId="{F95E4A42-5E66-4EE8-AE78-F524FAA1BCE3}" dt="2022-04-04T18:58:37.503" v="3181" actId="1076"/>
        <pc:sldMkLst>
          <pc:docMk/>
          <pc:sldMk cId="2968259828" sldId="268"/>
        </pc:sldMkLst>
        <pc:spChg chg="mod">
          <ac:chgData name="Liner, Will" userId="464bba96-e731-446c-a66b-47d5362cc026" providerId="ADAL" clId="{F95E4A42-5E66-4EE8-AE78-F524FAA1BCE3}" dt="2022-04-04T18:56:19.482" v="3036" actId="20577"/>
          <ac:spMkLst>
            <pc:docMk/>
            <pc:sldMk cId="2968259828" sldId="268"/>
            <ac:spMk id="2" creationId="{25CB4096-2245-4D4D-B4DC-7F6F6121D709}"/>
          </ac:spMkLst>
        </pc:spChg>
        <pc:spChg chg="mod">
          <ac:chgData name="Liner, Will" userId="464bba96-e731-446c-a66b-47d5362cc026" providerId="ADAL" clId="{F95E4A42-5E66-4EE8-AE78-F524FAA1BCE3}" dt="2022-04-04T18:58:37.503" v="3181" actId="1076"/>
          <ac:spMkLst>
            <pc:docMk/>
            <pc:sldMk cId="2968259828" sldId="268"/>
            <ac:spMk id="3" creationId="{1837C0F2-7FD6-4E0D-AE15-28BFA8F4725B}"/>
          </ac:spMkLst>
        </pc:spChg>
        <pc:picChg chg="add mod">
          <ac:chgData name="Liner, Will" userId="464bba96-e731-446c-a66b-47d5362cc026" providerId="ADAL" clId="{F95E4A42-5E66-4EE8-AE78-F524FAA1BCE3}" dt="2022-04-04T18:58:13.294" v="3175" actId="1076"/>
          <ac:picMkLst>
            <pc:docMk/>
            <pc:sldMk cId="2968259828" sldId="268"/>
            <ac:picMk id="4" creationId="{A3284CF8-A81B-4539-843F-54BD73528196}"/>
          </ac:picMkLst>
        </pc:picChg>
      </pc:sldChg>
      <pc:sldChg chg="addSp delSp modSp new mod">
        <pc:chgData name="Liner, Will" userId="464bba96-e731-446c-a66b-47d5362cc026" providerId="ADAL" clId="{F95E4A42-5E66-4EE8-AE78-F524FAA1BCE3}" dt="2022-04-04T19:07:25.440" v="3227" actId="1076"/>
        <pc:sldMkLst>
          <pc:docMk/>
          <pc:sldMk cId="3815292412" sldId="269"/>
        </pc:sldMkLst>
        <pc:spChg chg="mod">
          <ac:chgData name="Liner, Will" userId="464bba96-e731-446c-a66b-47d5362cc026" providerId="ADAL" clId="{F95E4A42-5E66-4EE8-AE78-F524FAA1BCE3}" dt="2022-04-04T19:01:30.045" v="3223" actId="20577"/>
          <ac:spMkLst>
            <pc:docMk/>
            <pc:sldMk cId="3815292412" sldId="269"/>
            <ac:spMk id="2" creationId="{F2C33E0D-EB0E-4036-871A-EDAB07F930C0}"/>
          </ac:spMkLst>
        </pc:spChg>
        <pc:spChg chg="del">
          <ac:chgData name="Liner, Will" userId="464bba96-e731-446c-a66b-47d5362cc026" providerId="ADAL" clId="{F95E4A42-5E66-4EE8-AE78-F524FAA1BCE3}" dt="2022-04-04T19:07:18.710" v="3224" actId="22"/>
          <ac:spMkLst>
            <pc:docMk/>
            <pc:sldMk cId="3815292412" sldId="269"/>
            <ac:spMk id="3" creationId="{66E6E7BA-98A4-45F3-9367-598EFE76491C}"/>
          </ac:spMkLst>
        </pc:spChg>
        <pc:picChg chg="add mod ord">
          <ac:chgData name="Liner, Will" userId="464bba96-e731-446c-a66b-47d5362cc026" providerId="ADAL" clId="{F95E4A42-5E66-4EE8-AE78-F524FAA1BCE3}" dt="2022-04-04T19:07:25.440" v="3227" actId="1076"/>
          <ac:picMkLst>
            <pc:docMk/>
            <pc:sldMk cId="3815292412" sldId="269"/>
            <ac:picMk id="5" creationId="{097F43BE-8013-495B-AD75-F14D4963F0BF}"/>
          </ac:picMkLst>
        </pc:picChg>
      </pc:sldChg>
      <pc:sldChg chg="addSp modSp new mod">
        <pc:chgData name="Liner, Will" userId="464bba96-e731-446c-a66b-47d5362cc026" providerId="ADAL" clId="{F95E4A42-5E66-4EE8-AE78-F524FAA1BCE3}" dt="2022-04-04T19:33:14.499" v="3473" actId="20577"/>
        <pc:sldMkLst>
          <pc:docMk/>
          <pc:sldMk cId="1692960726" sldId="270"/>
        </pc:sldMkLst>
        <pc:spChg chg="mod">
          <ac:chgData name="Liner, Will" userId="464bba96-e731-446c-a66b-47d5362cc026" providerId="ADAL" clId="{F95E4A42-5E66-4EE8-AE78-F524FAA1BCE3}" dt="2022-04-04T19:33:14.499" v="3473" actId="20577"/>
          <ac:spMkLst>
            <pc:docMk/>
            <pc:sldMk cId="1692960726" sldId="270"/>
            <ac:spMk id="2" creationId="{37FE7116-A74B-4246-AB99-D9AB9DA30CBB}"/>
          </ac:spMkLst>
        </pc:spChg>
        <pc:spChg chg="mod">
          <ac:chgData name="Liner, Will" userId="464bba96-e731-446c-a66b-47d5362cc026" providerId="ADAL" clId="{F95E4A42-5E66-4EE8-AE78-F524FAA1BCE3}" dt="2022-04-04T19:33:05.699" v="3472" actId="1076"/>
          <ac:spMkLst>
            <pc:docMk/>
            <pc:sldMk cId="1692960726" sldId="270"/>
            <ac:spMk id="3" creationId="{B4442D18-F5AA-4159-ABEA-F47A8C6874CC}"/>
          </ac:spMkLst>
        </pc:spChg>
        <pc:picChg chg="add mod ord modCrop">
          <ac:chgData name="Liner, Will" userId="464bba96-e731-446c-a66b-47d5362cc026" providerId="ADAL" clId="{F95E4A42-5E66-4EE8-AE78-F524FAA1BCE3}" dt="2022-04-04T19:32:59.236" v="3471" actId="1076"/>
          <ac:picMkLst>
            <pc:docMk/>
            <pc:sldMk cId="1692960726" sldId="270"/>
            <ac:picMk id="4" creationId="{C72EF3E3-A4BF-41BE-9EBD-3F49CF119724}"/>
          </ac:picMkLst>
        </pc:picChg>
      </pc:sldChg>
      <pc:sldChg chg="modSp new del mod">
        <pc:chgData name="Liner, Will" userId="464bba96-e731-446c-a66b-47d5362cc026" providerId="ADAL" clId="{F95E4A42-5E66-4EE8-AE78-F524FAA1BCE3}" dt="2022-04-04T19:21:06.882" v="3268" actId="47"/>
        <pc:sldMkLst>
          <pc:docMk/>
          <pc:sldMk cId="2002263513" sldId="270"/>
        </pc:sldMkLst>
        <pc:spChg chg="mod">
          <ac:chgData name="Liner, Will" userId="464bba96-e731-446c-a66b-47d5362cc026" providerId="ADAL" clId="{F95E4A42-5E66-4EE8-AE78-F524FAA1BCE3}" dt="2022-04-04T19:20:53.014" v="3267" actId="20577"/>
          <ac:spMkLst>
            <pc:docMk/>
            <pc:sldMk cId="2002263513" sldId="270"/>
            <ac:spMk id="2" creationId="{25923149-780C-4331-8EBC-328716B83FD7}"/>
          </ac:spMkLst>
        </pc:spChg>
      </pc:sldChg>
      <pc:sldChg chg="new del">
        <pc:chgData name="Liner, Will" userId="464bba96-e731-446c-a66b-47d5362cc026" providerId="ADAL" clId="{F95E4A42-5E66-4EE8-AE78-F524FAA1BCE3}" dt="2022-04-04T19:21:26.388" v="3270" actId="47"/>
        <pc:sldMkLst>
          <pc:docMk/>
          <pc:sldMk cId="3871408797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8892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ABD5C03B-A5CF-47A1-A445-94A1A5F32B81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8892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DB7CB0A6-A78B-4C8A-9008-396FDFC052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8892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184FB30A-155F-4734-B098-48CC90DF3230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8713" y="696913"/>
            <a:ext cx="46450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28" tIns="46264" rIns="92528" bIns="462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0087" y="4413528"/>
            <a:ext cx="5520690" cy="4181237"/>
          </a:xfrm>
          <a:prstGeom prst="rect">
            <a:avLst/>
          </a:prstGeom>
        </p:spPr>
        <p:txBody>
          <a:bodyPr vert="horz" lIns="92528" tIns="46264" rIns="92528" bIns="4626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8892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30CAE445-6C97-47B7-A480-C2523B342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b="0">
                <a:solidFill>
                  <a:srgbClr val="7DB842"/>
                </a:solidFill>
                <a:latin typeface="Franklin Gothic Demi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DC2E93-18DC-4239-BBB7-332C3EDAC1FB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FF8B78E-9F05-4D5D-8C02-0AE6C0BF91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FSLogo_TreesOnly.jp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62000" y="0"/>
            <a:ext cx="7696200" cy="495300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rgbClr val="7DB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4648200"/>
            <a:ext cx="9144000" cy="0"/>
          </a:xfrm>
          <a:prstGeom prst="line">
            <a:avLst/>
          </a:prstGeom>
          <a:ln w="44450">
            <a:solidFill>
              <a:srgbClr val="ECDB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FFSLogo_TwoColor_Official.jp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4800" y="480060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20000"/>
            <a:lum/>
          </a:blip>
          <a:srcRect/>
          <a:stretch>
            <a:fillRect l="-28000" t="-75000" r="-28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DA6731-7885-449A-8523-0E0428E963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84" y="5943413"/>
            <a:ext cx="6985831" cy="8985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marL="0" marR="0" indent="0" algn="ctr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None/>
        <a:tabLst/>
        <a:defRPr sz="4400" b="0" kern="1200">
          <a:solidFill>
            <a:srgbClr val="7DB842"/>
          </a:solidFill>
          <a:latin typeface="Franklin Gothic Dem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William.Liner@FDACS.gov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733800" y="5928511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tx1"/>
                </a:solidFill>
              </a:rPr>
              <a:t>Will Liner – December 16, 2022</a:t>
            </a:r>
          </a:p>
          <a:p>
            <a:endParaRPr lang="en-US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4268DA-AA1E-437B-B77F-E464115B6AD7}"/>
              </a:ext>
            </a:extLst>
          </p:cNvPr>
          <p:cNvSpPr/>
          <p:nvPr/>
        </p:nvSpPr>
        <p:spPr>
          <a:xfrm>
            <a:off x="2057400" y="5181600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600" b="1" dirty="0">
                <a:latin typeface="Franklin Gothic Demi" pitchFamily="34" charset="0"/>
              </a:rPr>
              <a:t>Landowner Cost Share Programs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AABC7-5656-4ABA-9228-9C5115577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We’re Going to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B58F7-1FE7-4D61-93ED-B2D8A1705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338" y="1428189"/>
            <a:ext cx="8229600" cy="4286811"/>
          </a:xfrm>
          <a:solidFill>
            <a:schemeClr val="bg1">
              <a:alpha val="7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The Florida Forest Service Cooperative Forestry Assistance Section</a:t>
            </a:r>
          </a:p>
          <a:p>
            <a:endParaRPr lang="en-US" dirty="0"/>
          </a:p>
          <a:p>
            <a:r>
              <a:rPr lang="en-US" dirty="0"/>
              <a:t>Sequestering Carbon and Protecting Florida Land Program (Carbon Program) </a:t>
            </a:r>
          </a:p>
          <a:p>
            <a:endParaRPr lang="en-US" dirty="0"/>
          </a:p>
          <a:p>
            <a:r>
              <a:rPr lang="en-US" dirty="0"/>
              <a:t>Southern Pine Beetle Assistance and Prevention Program (SPB Program)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42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FFS Cooperative Forestry Assistance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800600" cy="4419600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en-US" dirty="0"/>
              <a:t>3 Regional Coordinators</a:t>
            </a:r>
          </a:p>
          <a:p>
            <a:r>
              <a:rPr lang="en-US" dirty="0"/>
              <a:t>38 County Foresters</a:t>
            </a:r>
          </a:p>
          <a:p>
            <a:r>
              <a:rPr lang="en-US" dirty="0"/>
              <a:t>Urban and Community Forestry Program Manager</a:t>
            </a:r>
          </a:p>
          <a:p>
            <a:r>
              <a:rPr lang="en-US" dirty="0"/>
              <a:t>Conservation Programs Manager</a:t>
            </a:r>
          </a:p>
          <a:p>
            <a:r>
              <a:rPr lang="en-US" dirty="0"/>
              <a:t>CFA Supervisor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4E546-8057-46D5-9FF3-DD20CC6D9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300" y="1447800"/>
            <a:ext cx="35433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C571B-87B3-48BF-A5B0-5E23DC4F8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Carbon Program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58334-AB3E-4340-AAF0-F24C8E8D0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28700"/>
            <a:ext cx="3733800" cy="4800600"/>
          </a:xfrm>
          <a:solidFill>
            <a:schemeClr val="bg1">
              <a:alpha val="7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State Funded</a:t>
            </a:r>
          </a:p>
          <a:p>
            <a:r>
              <a:rPr lang="en-US" dirty="0"/>
              <a:t>Started in 2021</a:t>
            </a:r>
          </a:p>
          <a:p>
            <a:r>
              <a:rPr lang="en-US" dirty="0"/>
              <a:t>NIPL, County / Local Gov, non-profit</a:t>
            </a:r>
          </a:p>
          <a:p>
            <a:r>
              <a:rPr lang="en-US" dirty="0"/>
              <a:t>20 – 250 practice acres</a:t>
            </a:r>
          </a:p>
          <a:p>
            <a:r>
              <a:rPr lang="en-US" dirty="0"/>
              <a:t>Max payment: $118,387.50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439180-8824-46F8-8BDF-CF69635AC7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29848" b="156"/>
          <a:stretch/>
        </p:blipFill>
        <p:spPr>
          <a:xfrm>
            <a:off x="4086679" y="1162050"/>
            <a:ext cx="476885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63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676FB-D5CE-49B6-B9EB-DA36519B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Program –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9B98D-549B-4CBE-A691-978C49B35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84" y="1593379"/>
            <a:ext cx="3505200" cy="367124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Payments for:</a:t>
            </a:r>
          </a:p>
          <a:p>
            <a:pPr lvl="1"/>
            <a:r>
              <a:rPr lang="en-US" dirty="0"/>
              <a:t>Seedlings</a:t>
            </a:r>
          </a:p>
          <a:p>
            <a:pPr lvl="1"/>
            <a:r>
              <a:rPr lang="en-US" dirty="0"/>
              <a:t>Planting</a:t>
            </a:r>
          </a:p>
          <a:p>
            <a:pPr lvl="1"/>
            <a:r>
              <a:rPr lang="en-US" dirty="0"/>
              <a:t>Site Preparation</a:t>
            </a:r>
          </a:p>
          <a:p>
            <a:pPr lvl="2"/>
            <a:r>
              <a:rPr lang="en-US" dirty="0"/>
              <a:t>Burning</a:t>
            </a:r>
          </a:p>
          <a:p>
            <a:pPr lvl="2"/>
            <a:r>
              <a:rPr lang="en-US" dirty="0"/>
              <a:t>Mechanical</a:t>
            </a:r>
          </a:p>
          <a:p>
            <a:pPr lvl="2"/>
            <a:r>
              <a:rPr lang="en-US" dirty="0"/>
              <a:t>Chemical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B632D6-EF2B-4426-AC4C-4D58F6968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418" y="1417638"/>
            <a:ext cx="5424250" cy="408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8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922C-D601-4437-ACB4-43952A02C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-2286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Carbon Program – Selection Criteria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F41CD-80CF-43E9-9DB7-B26C2C7E1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181600"/>
          </a:xfrm>
          <a:solidFill>
            <a:schemeClr val="bg1">
              <a:alpha val="7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First score based on Planting Density (TPA)</a:t>
            </a:r>
          </a:p>
          <a:p>
            <a:pPr lvl="1"/>
            <a:r>
              <a:rPr lang="en-US" dirty="0"/>
              <a:t>751 – 807 (10)</a:t>
            </a:r>
          </a:p>
          <a:p>
            <a:pPr lvl="1"/>
            <a:r>
              <a:rPr lang="en-US" dirty="0"/>
              <a:t>701 – 750 (8)</a:t>
            </a:r>
          </a:p>
          <a:p>
            <a:pPr lvl="1"/>
            <a:r>
              <a:rPr lang="en-US" dirty="0"/>
              <a:t>651 – 700 (6)</a:t>
            </a:r>
          </a:p>
          <a:p>
            <a:pPr lvl="1"/>
            <a:r>
              <a:rPr lang="en-US" dirty="0"/>
              <a:t>605 – 650 (4)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Second score based on Practices to be Funded</a:t>
            </a:r>
          </a:p>
          <a:p>
            <a:pPr lvl="1"/>
            <a:r>
              <a:rPr lang="en-US" dirty="0"/>
              <a:t>Seedlings and Planting (10)</a:t>
            </a:r>
          </a:p>
          <a:p>
            <a:pPr lvl="1"/>
            <a:r>
              <a:rPr lang="en-US" dirty="0"/>
              <a:t>Seedlings, Planting, Site Prep (4)</a:t>
            </a:r>
          </a:p>
          <a:p>
            <a:pPr lvl="1"/>
            <a:r>
              <a:rPr lang="en-US" dirty="0"/>
              <a:t>Site Prep only (2)</a:t>
            </a: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EA28DCB8-8DA8-4493-B9C1-49A5C5275CC6}"/>
              </a:ext>
            </a:extLst>
          </p:cNvPr>
          <p:cNvSpPr/>
          <p:nvPr/>
        </p:nvSpPr>
        <p:spPr>
          <a:xfrm rot="19325428">
            <a:off x="4954001" y="3583635"/>
            <a:ext cx="1600200" cy="304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C9F1B-805E-4D0C-9F49-CA2C8C5D4257}"/>
              </a:ext>
            </a:extLst>
          </p:cNvPr>
          <p:cNvSpPr txBox="1"/>
          <p:nvPr/>
        </p:nvSpPr>
        <p:spPr>
          <a:xfrm>
            <a:off x="5566766" y="2875002"/>
            <a:ext cx="1824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NEW THIS YEAR</a:t>
            </a:r>
          </a:p>
        </p:txBody>
      </p:sp>
    </p:spTree>
    <p:extLst>
      <p:ext uri="{BB962C8B-B14F-4D97-AF65-F5344CB8AC3E}">
        <p14:creationId xmlns:p14="http://schemas.microsoft.com/office/powerpoint/2010/main" val="418952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B08B-F52C-4EF9-A9D1-6015462AC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dirty="0"/>
              <a:t>Carbon Program – Practice Rates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76AFD-DD5F-4A8F-8F59-BCF22ABF0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153400" cy="3657600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en-US" dirty="0"/>
              <a:t>Prescribed Burning Site Prep - $30/acre</a:t>
            </a:r>
          </a:p>
          <a:p>
            <a:r>
              <a:rPr lang="en-US" dirty="0"/>
              <a:t>Mechanical Site Prep - $150/acre</a:t>
            </a:r>
          </a:p>
          <a:p>
            <a:r>
              <a:rPr lang="en-US" dirty="0"/>
              <a:t>Chemical Site Prep - $112.50/acre</a:t>
            </a:r>
          </a:p>
          <a:p>
            <a:r>
              <a:rPr lang="en-US" dirty="0"/>
              <a:t>Planting - $60/acre </a:t>
            </a:r>
          </a:p>
          <a:p>
            <a:r>
              <a:rPr lang="en-US" dirty="0"/>
              <a:t>Containerized Pine Seedlings - $150/1000</a:t>
            </a:r>
          </a:p>
          <a:p>
            <a:r>
              <a:rPr lang="en-US" dirty="0"/>
              <a:t>Bareroot Seedlings - $60/1000</a:t>
            </a:r>
          </a:p>
        </p:txBody>
      </p:sp>
      <p:sp>
        <p:nvSpPr>
          <p:cNvPr id="4" name="Arrow: Left-Up 3">
            <a:extLst>
              <a:ext uri="{FF2B5EF4-FFF2-40B4-BE49-F238E27FC236}">
                <a16:creationId xmlns:a16="http://schemas.microsoft.com/office/drawing/2014/main" id="{A8BD72CD-ED05-4C32-91BA-30D4DB10BF75}"/>
              </a:ext>
            </a:extLst>
          </p:cNvPr>
          <p:cNvSpPr/>
          <p:nvPr/>
        </p:nvSpPr>
        <p:spPr>
          <a:xfrm rot="20851883">
            <a:off x="6805339" y="2211174"/>
            <a:ext cx="1307929" cy="1066800"/>
          </a:xfrm>
          <a:prstGeom prst="lef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51FEC9-DAF9-49EE-AFA9-3E5E8A910635}"/>
              </a:ext>
            </a:extLst>
          </p:cNvPr>
          <p:cNvSpPr txBox="1"/>
          <p:nvPr/>
        </p:nvSpPr>
        <p:spPr>
          <a:xfrm rot="20355401">
            <a:off x="6564813" y="3073147"/>
            <a:ext cx="2588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Can stack these together</a:t>
            </a:r>
          </a:p>
        </p:txBody>
      </p:sp>
    </p:spTree>
    <p:extLst>
      <p:ext uri="{BB962C8B-B14F-4D97-AF65-F5344CB8AC3E}">
        <p14:creationId xmlns:p14="http://schemas.microsoft.com/office/powerpoint/2010/main" val="142068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7A59-FC2F-4BF8-AF2B-308E1171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Program 2021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C3676-1DDB-4E5F-B52D-F5E6240F5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6400"/>
            <a:ext cx="4572000" cy="3810000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en-US" dirty="0"/>
              <a:t>169 Applications</a:t>
            </a:r>
          </a:p>
          <a:p>
            <a:pPr lvl="1"/>
            <a:r>
              <a:rPr lang="en-US" dirty="0"/>
              <a:t>Requesting over $4 million</a:t>
            </a:r>
          </a:p>
          <a:p>
            <a:r>
              <a:rPr lang="en-US" dirty="0"/>
              <a:t>95 selected for funding</a:t>
            </a:r>
          </a:p>
          <a:p>
            <a:pPr lvl="1"/>
            <a:r>
              <a:rPr lang="en-US" dirty="0"/>
              <a:t>$2 million</a:t>
            </a:r>
          </a:p>
          <a:p>
            <a:r>
              <a:rPr lang="en-US" dirty="0"/>
              <a:t>6,876.14 acres for planting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239026-9162-44E3-9C8B-A5CAF2FD2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009153"/>
            <a:ext cx="4267200" cy="28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5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6F639-E958-4EAA-A98E-8361F510F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Carbon Program 2022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AB8E6-A96C-4CA5-882A-CF9518FA3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00200"/>
            <a:ext cx="3276600" cy="3657600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en-US" dirty="0"/>
              <a:t>254 Applicants</a:t>
            </a:r>
          </a:p>
          <a:p>
            <a:pPr lvl="1"/>
            <a:r>
              <a:rPr lang="en-US" dirty="0"/>
              <a:t>Requesting $5.9 million</a:t>
            </a:r>
          </a:p>
          <a:p>
            <a:r>
              <a:rPr lang="en-US" dirty="0"/>
              <a:t>238 selected for funding</a:t>
            </a:r>
          </a:p>
          <a:p>
            <a:pPr lvl="1"/>
            <a:r>
              <a:rPr lang="en-US" dirty="0"/>
              <a:t>Approximately $5 million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5ED60D-9597-4EC1-B02B-BF100A018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609600"/>
            <a:ext cx="4000500" cy="2897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EB0E63-0D96-4337-9D8C-89A61AF90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200399"/>
            <a:ext cx="40005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45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C1E50-A154-4BB7-A9D7-970372C5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Carbon Program into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63A56-AF9C-4531-B6A1-91E91FFF7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0600"/>
            <a:ext cx="4419600" cy="4800600"/>
          </a:xfrm>
          <a:solidFill>
            <a:schemeClr val="bg1">
              <a:alpha val="7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/>
              <a:t>Depends on next year’s budget from Legislature</a:t>
            </a:r>
          </a:p>
          <a:p>
            <a:endParaRPr lang="en-US" dirty="0"/>
          </a:p>
          <a:p>
            <a:r>
              <a:rPr lang="en-US" dirty="0"/>
              <a:t>Potentially about $3 million for 2023</a:t>
            </a:r>
          </a:p>
          <a:p>
            <a:endParaRPr lang="en-US" dirty="0"/>
          </a:p>
          <a:p>
            <a:r>
              <a:rPr lang="en-US" dirty="0"/>
              <a:t>Short-term contracts</a:t>
            </a:r>
          </a:p>
          <a:p>
            <a:endParaRPr lang="en-US" dirty="0"/>
          </a:p>
          <a:p>
            <a:r>
              <a:rPr lang="en-US" dirty="0"/>
              <a:t>Seedling supply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FC6AF-6B54-4628-811B-52803B78B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371601"/>
            <a:ext cx="4114798" cy="411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3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60B11-368B-4065-9294-5ABBED626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SPB Program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32DC2-EEBE-44A8-B641-010134569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5715000" cy="3657600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en-US" dirty="0"/>
              <a:t>Federally Funded</a:t>
            </a:r>
          </a:p>
          <a:p>
            <a:r>
              <a:rPr lang="en-US" dirty="0"/>
              <a:t>Started in 2003</a:t>
            </a:r>
          </a:p>
          <a:p>
            <a:r>
              <a:rPr lang="en-US" dirty="0"/>
              <a:t>Private Landowners</a:t>
            </a:r>
          </a:p>
          <a:p>
            <a:pPr lvl="1"/>
            <a:r>
              <a:rPr lang="en-US" dirty="0"/>
              <a:t>Minimum of 10 acres</a:t>
            </a:r>
          </a:p>
          <a:p>
            <a:pPr lvl="1"/>
            <a:r>
              <a:rPr lang="en-US" dirty="0"/>
              <a:t>$10,000 maximum payment</a:t>
            </a:r>
          </a:p>
          <a:p>
            <a:r>
              <a:rPr lang="en-US" dirty="0"/>
              <a:t>Only for northern 44 counties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BF839F-54B1-4B00-897C-6E1BCFA9D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286000"/>
            <a:ext cx="268565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81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923C3-5C44-4C58-8E01-A4947A763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SPB – Practices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3B7DC-1542-4C88-9610-A86EBB6C8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" y="1143000"/>
            <a:ext cx="4495800" cy="30480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First Pulpwood thinning</a:t>
            </a:r>
          </a:p>
          <a:p>
            <a:pPr lvl="1"/>
            <a:r>
              <a:rPr lang="en-US" sz="2400" dirty="0"/>
              <a:t>Minimum of 5 acres</a:t>
            </a:r>
          </a:p>
          <a:p>
            <a:r>
              <a:rPr lang="en-US" sz="2800" dirty="0"/>
              <a:t>Seedling Establishment</a:t>
            </a:r>
          </a:p>
          <a:p>
            <a:r>
              <a:rPr lang="en-US" sz="2800" dirty="0"/>
              <a:t>Prescribed Burning</a:t>
            </a:r>
          </a:p>
          <a:p>
            <a:r>
              <a:rPr lang="en-US" sz="2800" dirty="0"/>
              <a:t>Mechanical Underbrush Treatment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050F26-055F-40A5-8902-CD96082377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435" b="1880"/>
          <a:stretch/>
        </p:blipFill>
        <p:spPr>
          <a:xfrm>
            <a:off x="4764047" y="2438400"/>
            <a:ext cx="4364713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2024C-B3D3-4985-A589-7AB742FA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SPB – Selection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4C92C-3A23-4D02-AEA0-50338D122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524000"/>
            <a:ext cx="7315200" cy="3810000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en-US" dirty="0"/>
              <a:t>First score based on practice type:</a:t>
            </a:r>
          </a:p>
          <a:p>
            <a:pPr lvl="1"/>
            <a:r>
              <a:rPr lang="en-US" dirty="0"/>
              <a:t>Thinning </a:t>
            </a:r>
          </a:p>
          <a:p>
            <a:pPr lvl="2"/>
            <a:r>
              <a:rPr lang="en-US" dirty="0"/>
              <a:t>Loblolly of Shortleaf – 30 points</a:t>
            </a:r>
          </a:p>
          <a:p>
            <a:pPr lvl="2"/>
            <a:r>
              <a:rPr lang="en-US" dirty="0"/>
              <a:t>Other pine species – 15 points</a:t>
            </a:r>
          </a:p>
          <a:p>
            <a:pPr lvl="1"/>
            <a:r>
              <a:rPr lang="en-US" dirty="0"/>
              <a:t>Seedling Establishment – 20 points</a:t>
            </a:r>
          </a:p>
          <a:p>
            <a:pPr lvl="1"/>
            <a:r>
              <a:rPr lang="en-US" dirty="0"/>
              <a:t>Prescribed Burning – 20 points</a:t>
            </a:r>
          </a:p>
          <a:p>
            <a:pPr lvl="1"/>
            <a:r>
              <a:rPr lang="en-US" dirty="0"/>
              <a:t>Mechanical Underbrush – 15 points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1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4B425-07B4-4E5E-B6D7-DABA26607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"/>
            <a:ext cx="8229600" cy="1143000"/>
          </a:xfrm>
        </p:spPr>
        <p:txBody>
          <a:bodyPr/>
          <a:lstStyle/>
          <a:p>
            <a:r>
              <a:rPr lang="en-US" dirty="0"/>
              <a:t>SPB – Selection Criteria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EE69D-6E5E-442A-9826-018528051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1"/>
            <a:ext cx="8686800" cy="47244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Second score based on previous funding:</a:t>
            </a:r>
          </a:p>
          <a:p>
            <a:pPr lvl="1"/>
            <a:r>
              <a:rPr lang="en-US" dirty="0"/>
              <a:t>Not signed up during previous 2 years – 20 points</a:t>
            </a:r>
          </a:p>
          <a:p>
            <a:pPr lvl="1"/>
            <a:r>
              <a:rPr lang="en-US" dirty="0"/>
              <a:t>Not signed up during previous year – 10 points</a:t>
            </a:r>
          </a:p>
          <a:p>
            <a:pPr lvl="1"/>
            <a:r>
              <a:rPr lang="en-US" dirty="0"/>
              <a:t>Signed up previous year– 0 points</a:t>
            </a:r>
          </a:p>
          <a:p>
            <a:r>
              <a:rPr lang="en-US" dirty="0"/>
              <a:t>Third score based on management plan:</a:t>
            </a:r>
          </a:p>
          <a:p>
            <a:pPr lvl="1"/>
            <a:r>
              <a:rPr lang="en-US" dirty="0"/>
              <a:t>Current Tree Farm or Forest Stewardship plan – 15 points</a:t>
            </a:r>
          </a:p>
          <a:p>
            <a:pPr lvl="1"/>
            <a:r>
              <a:rPr lang="en-US" dirty="0"/>
              <a:t>Consultant prepared plan – 10 points</a:t>
            </a:r>
          </a:p>
          <a:p>
            <a:pPr lvl="1"/>
            <a:r>
              <a:rPr lang="en-US" dirty="0"/>
              <a:t>No plan – 0 points </a:t>
            </a:r>
          </a:p>
        </p:txBody>
      </p:sp>
    </p:spTree>
    <p:extLst>
      <p:ext uri="{BB962C8B-B14F-4D97-AF65-F5344CB8AC3E}">
        <p14:creationId xmlns:p14="http://schemas.microsoft.com/office/powerpoint/2010/main" val="3605106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B4096-2245-4D4D-B4DC-7F6F6121D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SPB Selection Criteria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7C0F2-7FD6-4E0D-AE15-28BFA8F47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92" y="2057400"/>
            <a:ext cx="3443654" cy="3200400"/>
          </a:xfrm>
          <a:solidFill>
            <a:schemeClr val="bg1">
              <a:alpha val="7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Fourth Score based on SPB Hazard Score</a:t>
            </a:r>
          </a:p>
          <a:p>
            <a:pPr lvl="1"/>
            <a:r>
              <a:rPr lang="en-US" sz="2400" dirty="0"/>
              <a:t>High – 15 points</a:t>
            </a:r>
          </a:p>
          <a:p>
            <a:pPr lvl="1"/>
            <a:r>
              <a:rPr lang="en-US" sz="2400" dirty="0"/>
              <a:t>Medium – 10 points</a:t>
            </a:r>
          </a:p>
          <a:p>
            <a:pPr lvl="1"/>
            <a:r>
              <a:rPr lang="en-US" sz="2400" dirty="0"/>
              <a:t>Low – 5 points</a:t>
            </a:r>
          </a:p>
          <a:p>
            <a:pPr lvl="1"/>
            <a:r>
              <a:rPr lang="en-US" sz="2400" dirty="0"/>
              <a:t>Very Low – 0 points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284CF8-A81B-4539-843F-54BD73528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546" y="1676400"/>
            <a:ext cx="5620797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59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33E0D-EB0E-4036-871A-EDAB07F93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SPB – Practice Rates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7F43BE-8013-495B-AD75-F14D4963F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893" y="1905000"/>
            <a:ext cx="7904213" cy="3581400"/>
          </a:xfrm>
        </p:spPr>
      </p:pic>
    </p:spTree>
    <p:extLst>
      <p:ext uri="{BB962C8B-B14F-4D97-AF65-F5344CB8AC3E}">
        <p14:creationId xmlns:p14="http://schemas.microsoft.com/office/powerpoint/2010/main" val="3815292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2EF3E3-A4BF-41BE-9EBD-3F49CF119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27" r="749"/>
          <a:stretch/>
        </p:blipFill>
        <p:spPr>
          <a:xfrm>
            <a:off x="2268618" y="70712"/>
            <a:ext cx="4606764" cy="58783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FE7116-A74B-4246-AB99-D9AB9DA30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98120"/>
            <a:ext cx="8229600" cy="114300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42D18-F5AA-4159-ABEA-F47A8C68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2700" y="3429000"/>
            <a:ext cx="4038600" cy="2286000"/>
          </a:xfrm>
          <a:solidFill>
            <a:schemeClr val="bg1">
              <a:alpha val="7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Will Liner</a:t>
            </a:r>
          </a:p>
          <a:p>
            <a:pPr marL="0" indent="0">
              <a:buNone/>
            </a:pPr>
            <a:r>
              <a:rPr lang="en-US" sz="2800" dirty="0"/>
              <a:t>Cooperative Forestry Assistance Supervisor</a:t>
            </a:r>
          </a:p>
          <a:p>
            <a:pPr marL="0" indent="0">
              <a:buNone/>
            </a:pPr>
            <a:r>
              <a:rPr lang="en-US" sz="2800" dirty="0">
                <a:hlinkClick r:id="rId3"/>
              </a:rPr>
              <a:t>William.Liner@FDACS.gov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850-681-5881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960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FS Colors">
      <a:dk1>
        <a:srgbClr val="000000"/>
      </a:dk1>
      <a:lt1>
        <a:srgbClr val="F8F8F8"/>
      </a:lt1>
      <a:dk2>
        <a:srgbClr val="13542B"/>
      </a:dk2>
      <a:lt2>
        <a:srgbClr val="7DB942"/>
      </a:lt2>
      <a:accent1>
        <a:srgbClr val="EFDB14"/>
      </a:accent1>
      <a:accent2>
        <a:srgbClr val="F5E972"/>
      </a:accent2>
      <a:accent3>
        <a:srgbClr val="9BBB59"/>
      </a:accent3>
      <a:accent4>
        <a:srgbClr val="4F6128"/>
      </a:accent4>
      <a:accent5>
        <a:srgbClr val="7F7F7F"/>
      </a:accent5>
      <a:accent6>
        <a:srgbClr val="5D8A31"/>
      </a:accent6>
      <a:hlink>
        <a:srgbClr val="4F6128"/>
      </a:hlink>
      <a:folHlink>
        <a:srgbClr val="0E3F20"/>
      </a:folHlink>
    </a:clrScheme>
    <a:fontScheme name="FFS Text">
      <a:majorFont>
        <a:latin typeface="Myriad Pro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</TotalTime>
  <Words>486</Words>
  <Application>Microsoft Office PowerPoint</Application>
  <PresentationFormat>On-screen Show (4:3)</PresentationFormat>
  <Paragraphs>110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</vt:lpstr>
      <vt:lpstr>Franklin Gothic Demi</vt:lpstr>
      <vt:lpstr>Office Theme</vt:lpstr>
      <vt:lpstr>Custom Design</vt:lpstr>
      <vt:lpstr>PowerPoint Presentation</vt:lpstr>
      <vt:lpstr>What We’re Going to Cover</vt:lpstr>
      <vt:lpstr>FFS Cooperative Forestry Assistance Section</vt:lpstr>
      <vt:lpstr>Carbon Program Overview</vt:lpstr>
      <vt:lpstr>Carbon Program – Practices</vt:lpstr>
      <vt:lpstr>Carbon Program – Selection Criteria </vt:lpstr>
      <vt:lpstr>Carbon Program – Practice Rates </vt:lpstr>
      <vt:lpstr>Carbon Program 2021 Outcome</vt:lpstr>
      <vt:lpstr>Carbon Program 2022 Outcome</vt:lpstr>
      <vt:lpstr>Carbon Program into the Future</vt:lpstr>
      <vt:lpstr>SPB Program Overview</vt:lpstr>
      <vt:lpstr>SPB – Practices </vt:lpstr>
      <vt:lpstr>SPB – Selection Criteria</vt:lpstr>
      <vt:lpstr>SPB – Selection Criteria Cont’d</vt:lpstr>
      <vt:lpstr>SPB Selection Criteria Cont’d</vt:lpstr>
      <vt:lpstr>SPB – Practice Rates</vt:lpstr>
      <vt:lpstr>Questions?</vt:lpstr>
    </vt:vector>
  </TitlesOfParts>
  <Company>FFS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FFS_PwptTemplate Commissioner FRIED </dc:title>
  <dc:creator>CorbinM</dc:creator>
  <cp:lastModifiedBy>Liner, Will</cp:lastModifiedBy>
  <cp:revision>22</cp:revision>
  <dcterms:created xsi:type="dcterms:W3CDTF">2011-09-01T13:56:59Z</dcterms:created>
  <dcterms:modified xsi:type="dcterms:W3CDTF">2022-12-13T14:21:21Z</dcterms:modified>
</cp:coreProperties>
</file>