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handoutMasterIdLst>
    <p:handoutMasterId r:id="rId16"/>
  </p:handoutMasterIdLst>
  <p:sldIdLst>
    <p:sldId id="256" r:id="rId3"/>
    <p:sldId id="258" r:id="rId4"/>
    <p:sldId id="264" r:id="rId5"/>
    <p:sldId id="263" r:id="rId6"/>
    <p:sldId id="262" r:id="rId7"/>
    <p:sldId id="261" r:id="rId8"/>
    <p:sldId id="260" r:id="rId9"/>
    <p:sldId id="268" r:id="rId10"/>
    <p:sldId id="267" r:id="rId11"/>
    <p:sldId id="266" r:id="rId12"/>
    <p:sldId id="265" r:id="rId13"/>
    <p:sldId id="259" r:id="rId14"/>
  </p:sldIdLst>
  <p:sldSz cx="9144000" cy="6858000" type="screen4x3"/>
  <p:notesSz cx="6900863" cy="9291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B842"/>
    <a:srgbClr val="ECDB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385" autoAdjust="0"/>
    <p:restoredTop sz="94607" autoAdjust="0"/>
  </p:normalViewPr>
  <p:slideViewPr>
    <p:cSldViewPr>
      <p:cViewPr varScale="1">
        <p:scale>
          <a:sx n="80" d="100"/>
          <a:sy n="80" d="100"/>
        </p:scale>
        <p:origin x="941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90374" cy="464582"/>
          </a:xfrm>
          <a:prstGeom prst="rect">
            <a:avLst/>
          </a:prstGeom>
        </p:spPr>
        <p:txBody>
          <a:bodyPr vert="horz" lIns="92528" tIns="46264" rIns="92528" bIns="4626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8892" y="0"/>
            <a:ext cx="2990374" cy="464582"/>
          </a:xfrm>
          <a:prstGeom prst="rect">
            <a:avLst/>
          </a:prstGeom>
        </p:spPr>
        <p:txBody>
          <a:bodyPr vert="horz" lIns="92528" tIns="46264" rIns="92528" bIns="46264" rtlCol="0"/>
          <a:lstStyle>
            <a:lvl1pPr algn="r">
              <a:defRPr sz="1200"/>
            </a:lvl1pPr>
          </a:lstStyle>
          <a:p>
            <a:fld id="{ABD5C03B-A5CF-47A1-A445-94A1A5F32B81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5443"/>
            <a:ext cx="2990374" cy="464582"/>
          </a:xfrm>
          <a:prstGeom prst="rect">
            <a:avLst/>
          </a:prstGeom>
        </p:spPr>
        <p:txBody>
          <a:bodyPr vert="horz" lIns="92528" tIns="46264" rIns="92528" bIns="4626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8892" y="8825443"/>
            <a:ext cx="2990374" cy="464582"/>
          </a:xfrm>
          <a:prstGeom prst="rect">
            <a:avLst/>
          </a:prstGeom>
        </p:spPr>
        <p:txBody>
          <a:bodyPr vert="horz" lIns="92528" tIns="46264" rIns="92528" bIns="46264" rtlCol="0" anchor="b"/>
          <a:lstStyle>
            <a:lvl1pPr algn="r">
              <a:defRPr sz="1200"/>
            </a:lvl1pPr>
          </a:lstStyle>
          <a:p>
            <a:fld id="{DB7CB0A6-A78B-4C8A-9008-396FDFC052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90374" cy="464582"/>
          </a:xfrm>
          <a:prstGeom prst="rect">
            <a:avLst/>
          </a:prstGeom>
        </p:spPr>
        <p:txBody>
          <a:bodyPr vert="horz" lIns="92528" tIns="46264" rIns="92528" bIns="4626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8892" y="0"/>
            <a:ext cx="2990374" cy="464582"/>
          </a:xfrm>
          <a:prstGeom prst="rect">
            <a:avLst/>
          </a:prstGeom>
        </p:spPr>
        <p:txBody>
          <a:bodyPr vert="horz" lIns="92528" tIns="46264" rIns="92528" bIns="46264" rtlCol="0"/>
          <a:lstStyle>
            <a:lvl1pPr algn="r">
              <a:defRPr sz="1200"/>
            </a:lvl1pPr>
          </a:lstStyle>
          <a:p>
            <a:fld id="{184FB30A-155F-4734-B098-48CC90DF3230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28713" y="696913"/>
            <a:ext cx="4645025" cy="3484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28" tIns="46264" rIns="92528" bIns="4626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0087" y="4413528"/>
            <a:ext cx="5520690" cy="4181237"/>
          </a:xfrm>
          <a:prstGeom prst="rect">
            <a:avLst/>
          </a:prstGeom>
        </p:spPr>
        <p:txBody>
          <a:bodyPr vert="horz" lIns="92528" tIns="46264" rIns="92528" bIns="4626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5443"/>
            <a:ext cx="2990374" cy="464582"/>
          </a:xfrm>
          <a:prstGeom prst="rect">
            <a:avLst/>
          </a:prstGeom>
        </p:spPr>
        <p:txBody>
          <a:bodyPr vert="horz" lIns="92528" tIns="46264" rIns="92528" bIns="4626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8892" y="8825443"/>
            <a:ext cx="2990374" cy="464582"/>
          </a:xfrm>
          <a:prstGeom prst="rect">
            <a:avLst/>
          </a:prstGeom>
        </p:spPr>
        <p:txBody>
          <a:bodyPr vert="horz" lIns="92528" tIns="46264" rIns="92528" bIns="46264" rtlCol="0" anchor="b"/>
          <a:lstStyle>
            <a:lvl1pPr algn="r">
              <a:defRPr sz="1200"/>
            </a:lvl1pPr>
          </a:lstStyle>
          <a:p>
            <a:fld id="{30CAE445-6C97-47B7-A480-C2523B3424E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CAE445-6C97-47B7-A480-C2523B3424E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0" marR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b="0">
                <a:solidFill>
                  <a:srgbClr val="7DB842"/>
                </a:solidFill>
                <a:latin typeface="Franklin Gothic Demi" pitchFamily="34" charset="0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Franklin Gothic Demi" pitchFamily="34" charset="0"/>
                <a:ea typeface="+mj-ea"/>
                <a:cs typeface="+mj-cs"/>
              </a:rPr>
              <a:t>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0DC2E93-18DC-4239-BBB7-332C3EDAC1FB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FF8B78E-9F05-4D5D-8C02-0AE6C0BF91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FSLogo_TreesOnly.jpg"/>
          <p:cNvPicPr>
            <a:picLocks noChangeAspect="1"/>
          </p:cNvPicPr>
          <p:nvPr userDrawn="1"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762000" y="0"/>
            <a:ext cx="7696200" cy="4953001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4038600"/>
            <a:ext cx="9144000" cy="609600"/>
          </a:xfrm>
          <a:prstGeom prst="rect">
            <a:avLst/>
          </a:prstGeom>
          <a:solidFill>
            <a:srgbClr val="7DB8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0" y="4648200"/>
            <a:ext cx="9144000" cy="0"/>
          </a:xfrm>
          <a:prstGeom prst="line">
            <a:avLst/>
          </a:prstGeom>
          <a:ln w="44450">
            <a:solidFill>
              <a:srgbClr val="ECDB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FFSLogo_TwoColor_Official.jpg"/>
          <p:cNvPicPr>
            <a:picLocks noChangeAspect="1"/>
          </p:cNvPicPr>
          <p:nvPr userDrawn="1"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04800" y="4800600"/>
            <a:ext cx="1905000" cy="1905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alphaModFix amt="20000"/>
            <a:lum/>
          </a:blip>
          <a:srcRect/>
          <a:stretch>
            <a:fillRect l="-28000" t="-75000" r="-28000" b="-7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Franklin Gothic Demi" pitchFamily="34" charset="0"/>
                <a:ea typeface="+mj-ea"/>
                <a:cs typeface="+mj-cs"/>
              </a:rPr>
              <a:t>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DA6731-7885-449A-8523-0E0428E963F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084" y="5943413"/>
            <a:ext cx="6985831" cy="89854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marL="0" marR="0" indent="0" algn="ctr" defTabSz="914400" rtl="0" eaLnBrk="1" fontAlgn="auto" latinLnBrk="0" hangingPunct="1">
        <a:lnSpc>
          <a:spcPct val="100000"/>
        </a:lnSpc>
        <a:spcBef>
          <a:spcPct val="0"/>
        </a:spcBef>
        <a:spcAft>
          <a:spcPts val="0"/>
        </a:spcAft>
        <a:buNone/>
        <a:tabLst/>
        <a:defRPr sz="4400" b="0" kern="1200">
          <a:solidFill>
            <a:srgbClr val="7DB842"/>
          </a:solidFill>
          <a:latin typeface="Franklin Gothic Demi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0" y="3962400"/>
            <a:ext cx="891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>
                <a:solidFill>
                  <a:schemeClr val="bg1"/>
                </a:solidFill>
                <a:latin typeface="Franklin Gothic Demi" pitchFamily="34" charset="0"/>
              </a:rPr>
              <a:t>Engaging the Public in Prescribed Fire</a:t>
            </a:r>
            <a:endParaRPr lang="en-US" sz="4000" dirty="0"/>
          </a:p>
        </p:txBody>
      </p:sp>
      <p:sp>
        <p:nvSpPr>
          <p:cNvPr id="16" name="TextBox 15"/>
          <p:cNvSpPr txBox="1"/>
          <p:nvPr/>
        </p:nvSpPr>
        <p:spPr>
          <a:xfrm>
            <a:off x="2209800" y="4724401"/>
            <a:ext cx="6705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/>
              <a:t>Ludie Bond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chemeClr val="tx1"/>
                </a:solidFill>
              </a:rPr>
              <a:t>Wildfire Mitigation Specialist/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/>
              <a:t>Public Information Officer</a:t>
            </a:r>
            <a:endParaRPr lang="en-US" sz="2800" dirty="0">
              <a:solidFill>
                <a:schemeClr val="tx1"/>
              </a:solidFill>
            </a:endParaRPr>
          </a:p>
          <a:p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95F012-738A-4036-ADDF-1BA51DB2DE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500" y="609600"/>
            <a:ext cx="8763000" cy="5036098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0801AA8-E75A-44AA-8355-94C1859F62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59" t="1540"/>
          <a:stretch/>
        </p:blipFill>
        <p:spPr>
          <a:xfrm>
            <a:off x="152400" y="685800"/>
            <a:ext cx="8915400" cy="5055112"/>
          </a:xfrm>
        </p:spPr>
      </p:pic>
    </p:spTree>
    <p:extLst>
      <p:ext uri="{BB962C8B-B14F-4D97-AF65-F5344CB8AC3E}">
        <p14:creationId xmlns:p14="http://schemas.microsoft.com/office/powerpoint/2010/main" val="1109855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468D7B8-1AB2-48D1-BB43-1A0331A960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114" y="609600"/>
            <a:ext cx="8713772" cy="5003298"/>
          </a:xfrm>
        </p:spPr>
      </p:pic>
    </p:spTree>
    <p:extLst>
      <p:ext uri="{BB962C8B-B14F-4D97-AF65-F5344CB8AC3E}">
        <p14:creationId xmlns:p14="http://schemas.microsoft.com/office/powerpoint/2010/main" val="1044450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FA03A31-86F7-4B6E-BB84-C105472CED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42" y="685800"/>
            <a:ext cx="8747715" cy="5004948"/>
          </a:xfrm>
        </p:spPr>
      </p:pic>
    </p:spTree>
    <p:extLst>
      <p:ext uri="{BB962C8B-B14F-4D97-AF65-F5344CB8AC3E}">
        <p14:creationId xmlns:p14="http://schemas.microsoft.com/office/powerpoint/2010/main" val="1836523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C2E1451-6126-49E1-98B5-70F8E3A115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474" y="609600"/>
            <a:ext cx="8811051" cy="5105400"/>
          </a:xfrm>
        </p:spPr>
      </p:pic>
    </p:spTree>
    <p:extLst>
      <p:ext uri="{BB962C8B-B14F-4D97-AF65-F5344CB8AC3E}">
        <p14:creationId xmlns:p14="http://schemas.microsoft.com/office/powerpoint/2010/main" val="2730999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5F10F1-5499-469E-8049-8E78BB0C6B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806" y="609600"/>
            <a:ext cx="8836387" cy="5076853"/>
          </a:xfrm>
        </p:spPr>
      </p:pic>
    </p:spTree>
    <p:extLst>
      <p:ext uri="{BB962C8B-B14F-4D97-AF65-F5344CB8AC3E}">
        <p14:creationId xmlns:p14="http://schemas.microsoft.com/office/powerpoint/2010/main" val="2452334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F0F1992-1C7E-4849-BA82-B3E57BA869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008" y="609600"/>
            <a:ext cx="8829984" cy="5089967"/>
          </a:xfrm>
        </p:spPr>
      </p:pic>
    </p:spTree>
    <p:extLst>
      <p:ext uri="{BB962C8B-B14F-4D97-AF65-F5344CB8AC3E}">
        <p14:creationId xmlns:p14="http://schemas.microsoft.com/office/powerpoint/2010/main" val="1894713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030A08D-9611-4C7E-9B13-1E3FACC499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226" y="609600"/>
            <a:ext cx="8823547" cy="5084255"/>
          </a:xfrm>
        </p:spPr>
      </p:pic>
    </p:spTree>
    <p:extLst>
      <p:ext uri="{BB962C8B-B14F-4D97-AF65-F5344CB8AC3E}">
        <p14:creationId xmlns:p14="http://schemas.microsoft.com/office/powerpoint/2010/main" val="2469206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4819405-F725-4A70-BFB6-C791D710FD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041" y="609600"/>
            <a:ext cx="8748959" cy="5063259"/>
          </a:xfrm>
        </p:spPr>
      </p:pic>
    </p:spTree>
    <p:extLst>
      <p:ext uri="{BB962C8B-B14F-4D97-AF65-F5344CB8AC3E}">
        <p14:creationId xmlns:p14="http://schemas.microsoft.com/office/powerpoint/2010/main" val="913760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AE9649A-F282-4E5A-B46E-B413380273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857" y="685800"/>
            <a:ext cx="8862285" cy="5136266"/>
          </a:xfrm>
        </p:spPr>
      </p:pic>
    </p:spTree>
    <p:extLst>
      <p:ext uri="{BB962C8B-B14F-4D97-AF65-F5344CB8AC3E}">
        <p14:creationId xmlns:p14="http://schemas.microsoft.com/office/powerpoint/2010/main" val="30138461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Cambria"/>
              </a:rPr>
              <a:t>Ludie Bond</a:t>
            </a:r>
          </a:p>
          <a:p>
            <a:r>
              <a:rPr lang="en-US" dirty="0">
                <a:ea typeface="Cambria"/>
              </a:rPr>
              <a:t>Florida Forest Service</a:t>
            </a:r>
          </a:p>
          <a:p>
            <a:r>
              <a:rPr lang="en-US" dirty="0">
                <a:ea typeface="Cambria"/>
              </a:rPr>
              <a:t>352-258-6084</a:t>
            </a:r>
          </a:p>
          <a:p>
            <a:r>
              <a:rPr lang="en-US" dirty="0">
                <a:ea typeface="Cambria"/>
              </a:rPr>
              <a:t>Ludie.Bond@FDACS.gov</a:t>
            </a:r>
          </a:p>
        </p:txBody>
      </p:sp>
    </p:spTree>
    <p:extLst>
      <p:ext uri="{BB962C8B-B14F-4D97-AF65-F5344CB8AC3E}">
        <p14:creationId xmlns:p14="http://schemas.microsoft.com/office/powerpoint/2010/main" val="36206439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FS Colors">
      <a:dk1>
        <a:srgbClr val="000000"/>
      </a:dk1>
      <a:lt1>
        <a:srgbClr val="F8F8F8"/>
      </a:lt1>
      <a:dk2>
        <a:srgbClr val="13542B"/>
      </a:dk2>
      <a:lt2>
        <a:srgbClr val="7DB942"/>
      </a:lt2>
      <a:accent1>
        <a:srgbClr val="EFDB14"/>
      </a:accent1>
      <a:accent2>
        <a:srgbClr val="F5E972"/>
      </a:accent2>
      <a:accent3>
        <a:srgbClr val="9BBB59"/>
      </a:accent3>
      <a:accent4>
        <a:srgbClr val="4F6128"/>
      </a:accent4>
      <a:accent5>
        <a:srgbClr val="7F7F7F"/>
      </a:accent5>
      <a:accent6>
        <a:srgbClr val="5D8A31"/>
      </a:accent6>
      <a:hlink>
        <a:srgbClr val="4F6128"/>
      </a:hlink>
      <a:folHlink>
        <a:srgbClr val="0E3F20"/>
      </a:folHlink>
    </a:clrScheme>
    <a:fontScheme name="FFS Text">
      <a:majorFont>
        <a:latin typeface="Myriad Pro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29</Words>
  <Application>Microsoft Office PowerPoint</Application>
  <PresentationFormat>On-screen Show (4:3)</PresentationFormat>
  <Paragraphs>9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Cambria</vt:lpstr>
      <vt:lpstr>Franklin Gothic Demi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FFS_PwptTemplate Commissioner FRIED </dc:title>
  <dc:creator>CorbinM</dc:creator>
  <cp:lastModifiedBy>Bond, Ludie</cp:lastModifiedBy>
  <cp:revision>30</cp:revision>
  <dcterms:created xsi:type="dcterms:W3CDTF">2011-09-01T13:56:59Z</dcterms:created>
  <dcterms:modified xsi:type="dcterms:W3CDTF">2022-09-27T17:58:30Z</dcterms:modified>
</cp:coreProperties>
</file>