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1" r:id="rId2"/>
    <p:sldMasterId id="2147483738" r:id="rId3"/>
    <p:sldMasterId id="2147483756" r:id="rId4"/>
    <p:sldMasterId id="2147483768" r:id="rId5"/>
  </p:sldMasterIdLst>
  <p:notesMasterIdLst>
    <p:notesMasterId r:id="rId38"/>
  </p:notesMasterIdLst>
  <p:handoutMasterIdLst>
    <p:handoutMasterId r:id="rId39"/>
  </p:handoutMasterIdLst>
  <p:sldIdLst>
    <p:sldId id="289" r:id="rId6"/>
    <p:sldId id="313" r:id="rId7"/>
    <p:sldId id="694" r:id="rId8"/>
    <p:sldId id="943" r:id="rId9"/>
    <p:sldId id="940" r:id="rId10"/>
    <p:sldId id="693" r:id="rId11"/>
    <p:sldId id="944" r:id="rId12"/>
    <p:sldId id="522" r:id="rId13"/>
    <p:sldId id="697" r:id="rId14"/>
    <p:sldId id="259" r:id="rId15"/>
    <p:sldId id="531" r:id="rId16"/>
    <p:sldId id="523" r:id="rId17"/>
    <p:sldId id="698" r:id="rId18"/>
    <p:sldId id="699" r:id="rId19"/>
    <p:sldId id="700" r:id="rId20"/>
    <p:sldId id="701" r:id="rId21"/>
    <p:sldId id="946" r:id="rId22"/>
    <p:sldId id="695" r:id="rId23"/>
    <p:sldId id="941" r:id="rId24"/>
    <p:sldId id="945" r:id="rId25"/>
    <p:sldId id="942" r:id="rId26"/>
    <p:sldId id="304" r:id="rId27"/>
    <p:sldId id="311" r:id="rId28"/>
    <p:sldId id="321" r:id="rId29"/>
    <p:sldId id="949" r:id="rId30"/>
    <p:sldId id="948" r:id="rId31"/>
    <p:sldId id="947" r:id="rId32"/>
    <p:sldId id="567" r:id="rId33"/>
    <p:sldId id="293" r:id="rId34"/>
    <p:sldId id="702" r:id="rId35"/>
    <p:sldId id="939" r:id="rId36"/>
    <p:sldId id="299"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88" autoAdjust="0"/>
  </p:normalViewPr>
  <p:slideViewPr>
    <p:cSldViewPr>
      <p:cViewPr varScale="1">
        <p:scale>
          <a:sx n="66" d="100"/>
          <a:sy n="66" d="100"/>
        </p:scale>
        <p:origin x="142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4393B43-C19B-4685-8771-DED43A80FEF1}" type="datetimeFigureOut">
              <a:rPr lang="en-US" smtClean="0"/>
              <a:t>12/9/2022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04417A6-DE62-4A13-ADD1-43BA95B80977}" type="slidenum">
              <a:rPr lang="en-US" smtClean="0"/>
              <a:t>‹#›</a:t>
            </a:fld>
            <a:endParaRPr lang="en-US"/>
          </a:p>
        </p:txBody>
      </p:sp>
    </p:spTree>
    <p:extLst>
      <p:ext uri="{BB962C8B-B14F-4D97-AF65-F5344CB8AC3E}">
        <p14:creationId xmlns:p14="http://schemas.microsoft.com/office/powerpoint/2010/main" val="3529366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F9038EC-3692-4812-86C9-5E261B543396}" type="datetimeFigureOut">
              <a:rPr lang="en-US" smtClean="0"/>
              <a:t>12/9/2022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16098F7-B91A-4F11-A2AE-B3D2E18A993E}" type="slidenum">
              <a:rPr lang="en-US" smtClean="0"/>
              <a:t>‹#›</a:t>
            </a:fld>
            <a:endParaRPr lang="en-US"/>
          </a:p>
        </p:txBody>
      </p:sp>
    </p:spTree>
    <p:extLst>
      <p:ext uri="{BB962C8B-B14F-4D97-AF65-F5344CB8AC3E}">
        <p14:creationId xmlns:p14="http://schemas.microsoft.com/office/powerpoint/2010/main" val="1344466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054839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030178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668270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858068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Florida first state outside of the Northeast corridor…    How many of these states above Fl have strong prescribed burning programs?</a:t>
            </a:r>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580009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70534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we are a peninsula surrounded by water dispersion tends to be good most days.  Due to </a:t>
            </a:r>
            <a:r>
              <a:rPr lang="en-US" dirty="0" err="1"/>
              <a:t>seabreezes</a:t>
            </a:r>
            <a:r>
              <a:rPr lang="en-US" dirty="0"/>
              <a:t>.</a:t>
            </a:r>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20375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xfrm>
            <a:off x="1143000" y="685800"/>
            <a:ext cx="4572000" cy="3429000"/>
          </a:xfrm>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Fire personnel and ecologists consider three things when trying to predict fire behavior on the landscape – topography (fire likes to go uphill), fuel (how much stuff is available to burn), and weather (will it be hot , dry and windy?)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So due to fire exclusion and climate change – we may be more likely to see extreme fire behavior and activity on the landscape. Which means more wildfire smoke in our environment – As a wildfire burns, different compounds are released in the smoke, such as carbon monoxide, carbon dioxide, hydrocarbons, particulate matter (PM), benzene, acrolein, and aldehydes.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In addition to workers suppressing a wildland fire – firefighters and response personnel. There is growing concern for outdoor workers and their exposures. Past research has shown that smoke effects are not only localized to communities near large fires but can extend long distances and affect larger urban areas. Outdoor workers that may be at risk for exposure to smoke include: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agricultural workers, landscapers, utility workers, construction workers, park personnel.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defRPr sz="2200"/>
            </a:pPr>
            <a:endParaRPr dirty="0"/>
          </a:p>
        </p:txBody>
      </p:sp>
    </p:spTree>
    <p:extLst>
      <p:ext uri="{BB962C8B-B14F-4D97-AF65-F5344CB8AC3E}">
        <p14:creationId xmlns:p14="http://schemas.microsoft.com/office/powerpoint/2010/main" val="5376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91168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people who may be more sensitive to the short and long term effects of smoke. </a:t>
            </a:r>
          </a:p>
          <a:p>
            <a:endParaRPr lang="en-US" dirty="0"/>
          </a:p>
          <a:p>
            <a:r>
              <a:rPr lang="en-US" dirty="0"/>
              <a:t>People with chronic diseases, including those with asthma and other lung disease, those with cardiovascular disease - exposure to smoke may trigger severe reactions </a:t>
            </a:r>
          </a:p>
          <a:p>
            <a:endParaRPr lang="en-US" dirty="0"/>
          </a:p>
          <a:p>
            <a:r>
              <a:rPr lang="en-US" dirty="0"/>
              <a:t>Folks who are young, old and pregnant may be more susceptible to exposure to smoke. </a:t>
            </a:r>
          </a:p>
          <a:p>
            <a:endParaRPr lang="en-US" dirty="0"/>
          </a:p>
          <a:p>
            <a:r>
              <a:rPr lang="en-US" dirty="0"/>
              <a:t>Children are still developing their lungs, they are often more active - which means they breath in more air. And because they have a lower bodyweight - they have a higher dose of smoke. </a:t>
            </a:r>
          </a:p>
          <a:p>
            <a:endParaRPr lang="en-US" dirty="0"/>
          </a:p>
          <a:p>
            <a:r>
              <a:rPr lang="en-US" dirty="0"/>
              <a:t>Older adults are more likely to have pre-existing health conditions, and may have weakened defensive mechanisms for their bodies to handle exposure to smoke. </a:t>
            </a:r>
          </a:p>
          <a:p>
            <a:endParaRPr lang="en-US" dirty="0"/>
          </a:p>
          <a:p>
            <a:r>
              <a:rPr lang="en-US" dirty="0"/>
              <a:t>Pregnant women tend to have increased breathing rate - which may lead to a higher dose of smoke. Depending on the development of their baby, the baby may be sensitive to exposure. There is some evidence of exposure to smoke and lower birth weight and pre-term birth. </a:t>
            </a:r>
          </a:p>
          <a:p>
            <a:endParaRPr lang="en-US" dirty="0"/>
          </a:p>
          <a:p>
            <a:r>
              <a:rPr lang="en-US" dirty="0"/>
              <a:t>Additionally people who work outdoors may be susceptible to higher exposures and may perform work that causes increased breathing at times. </a:t>
            </a:r>
          </a:p>
        </p:txBody>
      </p:sp>
      <p:sp>
        <p:nvSpPr>
          <p:cNvPr id="4" name="Slide Number Placeholder 3"/>
          <p:cNvSpPr>
            <a:spLocks noGrp="1"/>
          </p:cNvSpPr>
          <p:nvPr>
            <p:ph type="sldNum" sz="quarter" idx="5"/>
          </p:nvPr>
        </p:nvSpPr>
        <p:spPr/>
        <p:txBody>
          <a:bodyPr/>
          <a:lstStyle/>
          <a:p>
            <a:fld id="{86C88E7C-A1F9-40DA-A0F8-562CE6F1CAED}" type="slidenum">
              <a:rPr lang="en-US" smtClean="0"/>
              <a:t>11</a:t>
            </a:fld>
            <a:endParaRPr lang="en-US"/>
          </a:p>
        </p:txBody>
      </p:sp>
    </p:spTree>
    <p:extLst>
      <p:ext uri="{BB962C8B-B14F-4D97-AF65-F5344CB8AC3E}">
        <p14:creationId xmlns:p14="http://schemas.microsoft.com/office/powerpoint/2010/main" val="1594074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Air Quality Index is a guide for reporting daily air quality. It uses colors and numbers to show how clean or polluted the air is. EPA uses the Air Quality Index to report particulate matter pollution. EPA has established national standards to protect people’s health from exposure to PM. </a:t>
            </a:r>
          </a:p>
        </p:txBody>
      </p:sp>
      <p:sp>
        <p:nvSpPr>
          <p:cNvPr id="4" name="Slide Number Placeholder 3"/>
          <p:cNvSpPr>
            <a:spLocks noGrp="1"/>
          </p:cNvSpPr>
          <p:nvPr>
            <p:ph type="sldNum" sz="quarter" idx="5"/>
          </p:nvPr>
        </p:nvSpPr>
        <p:spPr/>
        <p:txBody>
          <a:bodyPr/>
          <a:lstStyle/>
          <a:p>
            <a:fld id="{86C88E7C-A1F9-40DA-A0F8-562CE6F1CAED}" type="slidenum">
              <a:rPr lang="en-US" smtClean="0"/>
              <a:t>12</a:t>
            </a:fld>
            <a:endParaRPr lang="en-US"/>
          </a:p>
        </p:txBody>
      </p:sp>
    </p:spTree>
    <p:extLst>
      <p:ext uri="{BB962C8B-B14F-4D97-AF65-F5344CB8AC3E}">
        <p14:creationId xmlns:p14="http://schemas.microsoft.com/office/powerpoint/2010/main" val="942528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C88E7C-A1F9-40DA-A0F8-562CE6F1CAED}" type="slidenum">
              <a:rPr lang="en-US" smtClean="0"/>
              <a:t>14</a:t>
            </a:fld>
            <a:endParaRPr lang="en-US"/>
          </a:p>
        </p:txBody>
      </p:sp>
    </p:spTree>
    <p:extLst>
      <p:ext uri="{BB962C8B-B14F-4D97-AF65-F5344CB8AC3E}">
        <p14:creationId xmlns:p14="http://schemas.microsoft.com/office/powerpoint/2010/main" val="57895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C88E7C-A1F9-40DA-A0F8-562CE6F1CAED}" type="slidenum">
              <a:rPr lang="en-US" smtClean="0"/>
              <a:t>15</a:t>
            </a:fld>
            <a:endParaRPr lang="en-US"/>
          </a:p>
        </p:txBody>
      </p:sp>
    </p:spTree>
    <p:extLst>
      <p:ext uri="{BB962C8B-B14F-4D97-AF65-F5344CB8AC3E}">
        <p14:creationId xmlns:p14="http://schemas.microsoft.com/office/powerpoint/2010/main" val="1463571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C88E7C-A1F9-40DA-A0F8-562CE6F1CAED}" type="slidenum">
              <a:rPr lang="en-US" smtClean="0"/>
              <a:t>16</a:t>
            </a:fld>
            <a:endParaRPr lang="en-US"/>
          </a:p>
        </p:txBody>
      </p:sp>
    </p:spTree>
    <p:extLst>
      <p:ext uri="{BB962C8B-B14F-4D97-AF65-F5344CB8AC3E}">
        <p14:creationId xmlns:p14="http://schemas.microsoft.com/office/powerpoint/2010/main" val="3876107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C88E7C-A1F9-40DA-A0F8-562CE6F1CAED}" type="slidenum">
              <a:rPr lang="en-US" smtClean="0"/>
              <a:t>17</a:t>
            </a:fld>
            <a:endParaRPr lang="en-US"/>
          </a:p>
        </p:txBody>
      </p:sp>
    </p:spTree>
    <p:extLst>
      <p:ext uri="{BB962C8B-B14F-4D97-AF65-F5344CB8AC3E}">
        <p14:creationId xmlns:p14="http://schemas.microsoft.com/office/powerpoint/2010/main" val="956167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59622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138265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we are into the dry season, rainfall totals are above normal over the past 90 days across the peninsula from heavy rain events in late Summer.   </a:t>
            </a:r>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t>21</a:t>
            </a:fld>
            <a:endParaRPr lang="en-US"/>
          </a:p>
        </p:txBody>
      </p:sp>
    </p:spTree>
    <p:extLst>
      <p:ext uri="{BB962C8B-B14F-4D97-AF65-F5344CB8AC3E}">
        <p14:creationId xmlns:p14="http://schemas.microsoft.com/office/powerpoint/2010/main" val="542358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t>22</a:t>
            </a:fld>
            <a:endParaRPr lang="en-US"/>
          </a:p>
        </p:txBody>
      </p:sp>
    </p:spTree>
    <p:extLst>
      <p:ext uri="{BB962C8B-B14F-4D97-AF65-F5344CB8AC3E}">
        <p14:creationId xmlns:p14="http://schemas.microsoft.com/office/powerpoint/2010/main" val="2561961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549019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t>24</a:t>
            </a:fld>
            <a:endParaRPr lang="en-US"/>
          </a:p>
        </p:txBody>
      </p:sp>
    </p:spTree>
    <p:extLst>
      <p:ext uri="{BB962C8B-B14F-4D97-AF65-F5344CB8AC3E}">
        <p14:creationId xmlns:p14="http://schemas.microsoft.com/office/powerpoint/2010/main" val="1935804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FABF1440-C266-4581-A492-A60C82EEF3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30510E-7E68-4BBD-9C85-999EAD414B3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59395" name="Rectangle 2">
            <a:extLst>
              <a:ext uri="{FF2B5EF4-FFF2-40B4-BE49-F238E27FC236}">
                <a16:creationId xmlns:a16="http://schemas.microsoft.com/office/drawing/2014/main" id="{FF8B7ECF-CD49-4E22-882A-9237842F0D3C}"/>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02C59478-6D14-42F7-967B-118C048E72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2BD0A7BE-B14B-4BD4-B977-33AAF5169C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fld id="{8E7F6EA9-F4C7-47D8-B021-51121993667C}" type="slidenum">
              <a:rPr lang="en-US" altLang="en-US" sz="1200" smtClean="0"/>
              <a:pPr/>
              <a:t>26</a:t>
            </a:fld>
            <a:endParaRPr lang="en-US" altLang="en-US" sz="1200"/>
          </a:p>
        </p:txBody>
      </p:sp>
      <p:sp>
        <p:nvSpPr>
          <p:cNvPr id="24579" name="Rectangle 2">
            <a:extLst>
              <a:ext uri="{FF2B5EF4-FFF2-40B4-BE49-F238E27FC236}">
                <a16:creationId xmlns:a16="http://schemas.microsoft.com/office/drawing/2014/main" id="{3DE44C6B-CF1A-4F95-A186-10BE9A43A170}"/>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640873AD-A0E2-4520-961E-64526484B9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247F52C4-6F93-4FF3-A0E7-6AAFEAAC63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fld id="{C4CF22BA-370F-41B5-9021-05A14872AF1D}" type="slidenum">
              <a:rPr lang="en-US" altLang="en-US" sz="1200" smtClean="0"/>
              <a:pPr/>
              <a:t>27</a:t>
            </a:fld>
            <a:endParaRPr lang="en-US" altLang="en-US" sz="1200"/>
          </a:p>
        </p:txBody>
      </p:sp>
      <p:sp>
        <p:nvSpPr>
          <p:cNvPr id="63491" name="Rectangle 2">
            <a:extLst>
              <a:ext uri="{FF2B5EF4-FFF2-40B4-BE49-F238E27FC236}">
                <a16:creationId xmlns:a16="http://schemas.microsoft.com/office/drawing/2014/main" id="{A71F9CDF-9E33-4AF5-9379-F1FC0856732B}"/>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DE0443B2-04A3-418F-B8A1-EC43CD33B7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211B7A93-546A-474D-8CA6-EC5400A2BD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C65B9D-019C-4694-AD45-12FA956D45E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20483" name="Rectangle 2">
            <a:extLst>
              <a:ext uri="{FF2B5EF4-FFF2-40B4-BE49-F238E27FC236}">
                <a16:creationId xmlns:a16="http://schemas.microsoft.com/office/drawing/2014/main" id="{7C36FD68-751B-4ED5-818C-EED5C4F17C61}"/>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1DED320-1686-408E-9604-9E250ADC58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t>29</a:t>
            </a:fld>
            <a:endParaRPr lang="en-US"/>
          </a:p>
        </p:txBody>
      </p:sp>
    </p:spTree>
    <p:extLst>
      <p:ext uri="{BB962C8B-B14F-4D97-AF65-F5344CB8AC3E}">
        <p14:creationId xmlns:p14="http://schemas.microsoft.com/office/powerpoint/2010/main" val="1054839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t>30</a:t>
            </a:fld>
            <a:endParaRPr lang="en-US"/>
          </a:p>
        </p:txBody>
      </p:sp>
    </p:spTree>
    <p:extLst>
      <p:ext uri="{BB962C8B-B14F-4D97-AF65-F5344CB8AC3E}">
        <p14:creationId xmlns:p14="http://schemas.microsoft.com/office/powerpoint/2010/main" val="4273259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D355C6-2084-474E-A832-0173BA25D2E4}" type="slidenum">
              <a:rPr lang="en-US" smtClean="0"/>
              <a:t>32</a:t>
            </a:fld>
            <a:endParaRPr lang="en-US"/>
          </a:p>
        </p:txBody>
      </p:sp>
    </p:spTree>
    <p:extLst>
      <p:ext uri="{BB962C8B-B14F-4D97-AF65-F5344CB8AC3E}">
        <p14:creationId xmlns:p14="http://schemas.microsoft.com/office/powerpoint/2010/main" val="3673402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8020AE-B98A-4E55-9DDD-BD333BF96901}"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1426353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020AE-B98A-4E55-9DDD-BD333BF96901}"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2101748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8020AE-B98A-4E55-9DDD-BD333BF96901}"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40038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8020AE-B98A-4E55-9DDD-BD333BF96901}"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53564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8020AE-B98A-4E55-9DDD-BD333BF96901}" type="datetimeFigureOut">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409640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8020AE-B98A-4E55-9DDD-BD333BF96901}" type="datetimeFigureOut">
              <a:rPr lang="en-US" smtClean="0"/>
              <a:t>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360604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020AE-B98A-4E55-9DDD-BD333BF96901}" type="datetimeFigureOut">
              <a:rPr lang="en-US" smtClean="0"/>
              <a:t>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3075180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020AE-B98A-4E55-9DDD-BD333BF96901}"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188718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020AE-B98A-4E55-9DDD-BD333BF96901}"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3008752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020AE-B98A-4E55-9DDD-BD333BF96901}"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427314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020AE-B98A-4E55-9DDD-BD333BF96901}"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3EAE8-3B4F-4F9A-B761-6C407396534A}" type="slidenum">
              <a:rPr lang="en-US" smtClean="0"/>
              <a:t>‹#›</a:t>
            </a:fld>
            <a:endParaRPr lang="en-US"/>
          </a:p>
        </p:txBody>
      </p:sp>
    </p:spTree>
    <p:extLst>
      <p:ext uri="{BB962C8B-B14F-4D97-AF65-F5344CB8AC3E}">
        <p14:creationId xmlns:p14="http://schemas.microsoft.com/office/powerpoint/2010/main" val="1554756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2">
            <a:lumMod val="75000"/>
          </a:schemeClr>
        </a:solidFill>
        <a:effectLst/>
      </p:bgPr>
    </p:bg>
    <p:spTree>
      <p:nvGrpSpPr>
        <p:cNvPr id="1" name=""/>
        <p:cNvGrpSpPr/>
        <p:nvPr/>
      </p:nvGrpSpPr>
      <p:grpSpPr>
        <a:xfrm>
          <a:off x="0" y="0"/>
          <a:ext cx="0" cy="0"/>
          <a:chOff x="0" y="0"/>
          <a:chExt cx="0" cy="0"/>
        </a:xfrm>
      </p:grpSpPr>
      <p:sp>
        <p:nvSpPr>
          <p:cNvPr id="9" name="Rectangle 8"/>
          <p:cNvSpPr/>
          <p:nvPr userDrawn="1"/>
        </p:nvSpPr>
        <p:spPr>
          <a:xfrm rot="726961">
            <a:off x="1150681" y="-244374"/>
            <a:ext cx="8298625" cy="7773736"/>
          </a:xfrm>
          <a:prstGeom prst="rect">
            <a:avLst/>
          </a:prstGeom>
          <a:blipFill dpi="0" rotWithShape="1">
            <a:blip r:embed="rId2">
              <a:alphaModFix amt="10000"/>
              <a:duotone>
                <a:schemeClr val="accent1">
                  <a:shade val="45000"/>
                  <a:satMod val="135000"/>
                </a:schemeClr>
                <a:prstClr val="white"/>
              </a:duotone>
            </a:blip>
            <a:srcRect/>
            <a:stretch>
              <a:fillRect b="-67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Tree>
    <p:extLst>
      <p:ext uri="{BB962C8B-B14F-4D97-AF65-F5344CB8AC3E}">
        <p14:creationId xmlns:p14="http://schemas.microsoft.com/office/powerpoint/2010/main" val="4010798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986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713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412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4794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12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7645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063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019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5862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039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475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2">
            <a:lumMod val="75000"/>
          </a:schemeClr>
        </a:solidFill>
        <a:effectLst/>
      </p:bgPr>
    </p:bg>
    <p:spTree>
      <p:nvGrpSpPr>
        <p:cNvPr id="1" name=""/>
        <p:cNvGrpSpPr/>
        <p:nvPr/>
      </p:nvGrpSpPr>
      <p:grpSpPr>
        <a:xfrm>
          <a:off x="0" y="0"/>
          <a:ext cx="0" cy="0"/>
          <a:chOff x="0" y="0"/>
          <a:chExt cx="0" cy="0"/>
        </a:xfrm>
      </p:grpSpPr>
      <p:sp>
        <p:nvSpPr>
          <p:cNvPr id="9" name="Rectangle 8"/>
          <p:cNvSpPr/>
          <p:nvPr userDrawn="1"/>
        </p:nvSpPr>
        <p:spPr>
          <a:xfrm rot="726961">
            <a:off x="1150681" y="-244374"/>
            <a:ext cx="8298625" cy="7773736"/>
          </a:xfrm>
          <a:prstGeom prst="rect">
            <a:avLst/>
          </a:prstGeom>
          <a:blipFill dpi="0" rotWithShape="1">
            <a:blip r:embed="rId2">
              <a:alphaModFix amt="10000"/>
              <a:duotone>
                <a:schemeClr val="accent1">
                  <a:shade val="45000"/>
                  <a:satMod val="135000"/>
                </a:schemeClr>
                <a:prstClr val="white"/>
              </a:duotone>
            </a:blip>
            <a:srcRect/>
            <a:stretch>
              <a:fillRect b="-67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solidFill>
                <a:prstClr val="white"/>
              </a:solidFill>
            </a:endParaRPr>
          </a:p>
        </p:txBody>
      </p:sp>
    </p:spTree>
    <p:extLst>
      <p:ext uri="{BB962C8B-B14F-4D97-AF65-F5344CB8AC3E}">
        <p14:creationId xmlns:p14="http://schemas.microsoft.com/office/powerpoint/2010/main" val="836682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Rectangle 1"/>
          <p:cNvSpPr/>
          <p:nvPr userDrawn="1"/>
        </p:nvSpPr>
        <p:spPr>
          <a:xfrm rot="726961">
            <a:off x="1150681" y="-244374"/>
            <a:ext cx="8298625" cy="7773736"/>
          </a:xfrm>
          <a:prstGeom prst="rect">
            <a:avLst/>
          </a:prstGeom>
          <a:blipFill dpi="0" rotWithShape="1">
            <a:blip r:embed="rId2" cstate="print">
              <a:alphaModFix amt="10000"/>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solidFill>
                <a:prstClr val="white"/>
              </a:solidFill>
            </a:endParaRPr>
          </a:p>
        </p:txBody>
      </p:sp>
      <p:sp>
        <p:nvSpPr>
          <p:cNvPr id="10" name="Rectangle 9"/>
          <p:cNvSpPr/>
          <p:nvPr userDrawn="1"/>
        </p:nvSpPr>
        <p:spPr>
          <a:xfrm>
            <a:off x="137160" y="640080"/>
            <a:ext cx="8869680" cy="365760"/>
          </a:xfrm>
          <a:prstGeom prst="rect">
            <a:avLst/>
          </a:prstGeom>
          <a:gradFill>
            <a:gsLst>
              <a:gs pos="16000">
                <a:schemeClr val="bg1">
                  <a:alpha val="70000"/>
                </a:schemeClr>
              </a:gs>
              <a:gs pos="60000">
                <a:schemeClr val="bg1">
                  <a:alpha val="40000"/>
                </a:schemeClr>
              </a:gs>
              <a:gs pos="8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22860" rIns="45720" bIns="45720" rtlCol="0" anchor="ctr">
            <a:scene3d>
              <a:camera prst="orthographicFront"/>
              <a:lightRig rig="threePt" dir="t"/>
            </a:scene3d>
            <a:sp3d extrusionH="57150">
              <a:bevelT w="38100" h="38100"/>
            </a:sp3d>
          </a:bodyPr>
          <a:lstStyle/>
          <a:p>
            <a:endParaRPr lang="en-US" sz="2000" i="1" dirty="0">
              <a:solidFill>
                <a:prstClr val="black"/>
              </a:solidFill>
              <a:effectLst>
                <a:outerShdw blurRad="50800" dist="38100" dir="2700000" algn="tl" rotWithShape="0">
                  <a:prstClr val="black">
                    <a:alpha val="40000"/>
                  </a:prstClr>
                </a:outerShdw>
              </a:effectLst>
              <a:latin typeface="Cambria" panose="02040503050406030204" pitchFamily="18" charset="0"/>
            </a:endParaRPr>
          </a:p>
        </p:txBody>
      </p:sp>
      <p:sp>
        <p:nvSpPr>
          <p:cNvPr id="26" name="Rectangle 25"/>
          <p:cNvSpPr/>
          <p:nvPr userDrawn="1"/>
        </p:nvSpPr>
        <p:spPr>
          <a:xfrm>
            <a:off x="137160" y="137160"/>
            <a:ext cx="8869680" cy="502920"/>
          </a:xfrm>
          <a:prstGeom prst="rect">
            <a:avLst/>
          </a:prstGeom>
          <a:gradFill>
            <a:gsLst>
              <a:gs pos="0">
                <a:schemeClr val="tx1">
                  <a:alpha val="90000"/>
                </a:schemeClr>
              </a:gs>
              <a:gs pos="60000">
                <a:schemeClr val="tx1">
                  <a:lumMod val="95000"/>
                  <a:lumOff val="5000"/>
                  <a:alpha val="60000"/>
                </a:schemeClr>
              </a:gs>
              <a:gs pos="10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05840" tIns="0" rIns="45720" bIns="91440" rtlCol="0" anchor="ctr"/>
          <a:lstStyle/>
          <a:p>
            <a:endParaRPr lang="en-US" sz="3500" b="1" dirty="0">
              <a:solidFill>
                <a:prstClr val="white"/>
              </a:solidFill>
              <a:effectLst>
                <a:outerShdw blurRad="38100" dist="38100" dir="2700000" algn="tl">
                  <a:srgbClr val="000000">
                    <a:alpha val="43137"/>
                  </a:srgbClr>
                </a:outerShdw>
              </a:effectLst>
              <a:latin typeface="Cambria" pitchFamily="18" charset="0"/>
            </a:endParaRPr>
          </a:p>
        </p:txBody>
      </p:sp>
      <p:sp>
        <p:nvSpPr>
          <p:cNvPr id="14" name="Rectangle 13"/>
          <p:cNvSpPr/>
          <p:nvPr userDrawn="1"/>
        </p:nvSpPr>
        <p:spPr>
          <a:xfrm>
            <a:off x="777240" y="6126480"/>
            <a:ext cx="2057400" cy="64008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a:solidFill>
                <a:prstClr val="white"/>
              </a:solidFill>
            </a:endParaRPr>
          </a:p>
        </p:txBody>
      </p:sp>
      <p:sp>
        <p:nvSpPr>
          <p:cNvPr id="28" name="TextBox 27"/>
          <p:cNvSpPr txBox="1"/>
          <p:nvPr userDrawn="1"/>
        </p:nvSpPr>
        <p:spPr>
          <a:xfrm>
            <a:off x="822960" y="6099115"/>
            <a:ext cx="1979314" cy="507832"/>
          </a:xfrm>
          <a:prstGeom prst="rect">
            <a:avLst/>
          </a:prstGeom>
          <a:noFill/>
        </p:spPr>
        <p:txBody>
          <a:bodyPr wrap="square" lIns="45720" tIns="22860" rIns="45720" bIns="22860" rtlCol="0">
            <a:spAutoFit/>
          </a:bodyPr>
          <a:lstStyle/>
          <a:p>
            <a:r>
              <a:rPr lang="en-US" sz="3000" dirty="0">
                <a:solidFill>
                  <a:prstClr val="white"/>
                </a:solidFill>
                <a:effectLst>
                  <a:outerShdw blurRad="38100" dist="38100" dir="2700000" algn="tl">
                    <a:srgbClr val="000000">
                      <a:alpha val="43137"/>
                    </a:srgbClr>
                  </a:outerShdw>
                </a:effectLst>
                <a:latin typeface="Cambria" panose="02040503050406030204" pitchFamily="18" charset="0"/>
                <a:cs typeface="Arabic Typesetting" panose="03020402040406030203" pitchFamily="66" charset="-78"/>
              </a:rPr>
              <a:t>Melbourne</a:t>
            </a:r>
          </a:p>
        </p:txBody>
      </p:sp>
      <p:sp>
        <p:nvSpPr>
          <p:cNvPr id="29" name="TextBox 28"/>
          <p:cNvSpPr txBox="1"/>
          <p:nvPr userDrawn="1"/>
        </p:nvSpPr>
        <p:spPr>
          <a:xfrm>
            <a:off x="822960" y="6519739"/>
            <a:ext cx="1837582" cy="384721"/>
          </a:xfrm>
          <a:prstGeom prst="rect">
            <a:avLst/>
          </a:prstGeom>
          <a:noFill/>
        </p:spPr>
        <p:txBody>
          <a:bodyPr wrap="square" lIns="68580" tIns="22860" rIns="45720" bIns="22860" rtlCol="0">
            <a:spAutoFit/>
          </a:bodyPr>
          <a:lstStyle/>
          <a:p>
            <a:r>
              <a:rPr lang="en-US" sz="1100" dirty="0">
                <a:solidFill>
                  <a:prstClr val="white"/>
                </a:solidFill>
                <a:effectLst>
                  <a:outerShdw blurRad="38100" dist="38100" dir="2700000" algn="tl">
                    <a:srgbClr val="000000">
                      <a:alpha val="43137"/>
                    </a:srgbClr>
                  </a:outerShdw>
                </a:effectLst>
                <a:latin typeface="Cambria" panose="02040503050406030204" pitchFamily="18" charset="0"/>
                <a:cs typeface="Arabic Typesetting" panose="03020402040406030203" pitchFamily="66" charset="-78"/>
              </a:rPr>
              <a:t>WEATHER FORECAST OFFICE</a:t>
            </a:r>
          </a:p>
        </p:txBody>
      </p:sp>
      <p:sp>
        <p:nvSpPr>
          <p:cNvPr id="46" name="Rectangle 45"/>
          <p:cNvSpPr/>
          <p:nvPr userDrawn="1"/>
        </p:nvSpPr>
        <p:spPr>
          <a:xfrm>
            <a:off x="7269480" y="6126480"/>
            <a:ext cx="1737360" cy="640080"/>
          </a:xfrm>
          <a:prstGeom prst="rect">
            <a:avLst/>
          </a:prstGeom>
          <a:solidFill>
            <a:schemeClr val="tx1">
              <a:lumMod val="95000"/>
              <a:lumOff val="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fld id="{CFD92697-0385-4090-BC12-BFDB34DAB122}" type="datetime4">
              <a:rPr lang="en-US" smtClean="0">
                <a:solidFill>
                  <a:prstClr val="white"/>
                </a:solidFill>
                <a:effectLst>
                  <a:outerShdw blurRad="38100" dist="38100" dir="2700000" algn="tl">
                    <a:srgbClr val="000000">
                      <a:alpha val="43137"/>
                    </a:srgbClr>
                  </a:outerShdw>
                </a:effectLst>
                <a:latin typeface="Cambria" panose="02040503050406030204" pitchFamily="18" charset="0"/>
              </a:rPr>
              <a:pPr algn="ctr"/>
              <a:t>December 9, 2022</a:t>
            </a:fld>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p:txBody>
      </p:sp>
      <p:sp>
        <p:nvSpPr>
          <p:cNvPr id="16" name="Rectangle 15"/>
          <p:cNvSpPr/>
          <p:nvPr userDrawn="1"/>
        </p:nvSpPr>
        <p:spPr>
          <a:xfrm>
            <a:off x="2834640" y="6126480"/>
            <a:ext cx="4434840" cy="64008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22860" rtlCol="0" anchor="ctr"/>
          <a:lstStyle/>
          <a:p>
            <a:pPr algn="ctr">
              <a:spcAft>
                <a:spcPts val="500"/>
              </a:spcAft>
            </a:pPr>
            <a:r>
              <a:rPr lang="en-US" sz="1300" dirty="0">
                <a:solidFill>
                  <a:prstClr val="white"/>
                </a:solidFill>
                <a:effectLst>
                  <a:outerShdw blurRad="38100" dist="38100" dir="2700000" algn="tl">
                    <a:srgbClr val="000000">
                      <a:alpha val="43137"/>
                    </a:srgbClr>
                  </a:outerShdw>
                </a:effectLst>
                <a:latin typeface="Cambria" panose="02040503050406030204" pitchFamily="18" charset="0"/>
                <a:cs typeface="Arabic Typesetting" panose="03020402040406030203" pitchFamily="66" charset="-78"/>
              </a:rPr>
              <a:t>http://www.weather.gov/melbourne</a:t>
            </a:r>
          </a:p>
          <a:p>
            <a:pPr algn="ctr">
              <a:spcAft>
                <a:spcPts val="500"/>
              </a:spcAft>
            </a:pPr>
            <a:r>
              <a:rPr lang="en-US" sz="1300" dirty="0">
                <a:solidFill>
                  <a:prstClr val="white"/>
                </a:solidFill>
                <a:effectLst>
                  <a:outerShdw blurRad="38100" dist="38100" dir="2700000" algn="tl">
                    <a:srgbClr val="000000">
                      <a:alpha val="43137"/>
                    </a:srgbClr>
                  </a:outerShdw>
                </a:effectLst>
                <a:latin typeface="Cambria" panose="02040503050406030204" pitchFamily="18" charset="0"/>
                <a:cs typeface="Arabic Typesetting" panose="03020402040406030203" pitchFamily="66" charset="-78"/>
              </a:rPr>
              <a:t>        facebook.com/NWSMelbourne              @NWSMelbourne</a:t>
            </a:r>
          </a:p>
        </p:txBody>
      </p:sp>
      <p:pic>
        <p:nvPicPr>
          <p:cNvPr id="31" name="Picture 3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926080" y="6400800"/>
            <a:ext cx="274320" cy="274320"/>
          </a:xfrm>
          <a:prstGeom prst="rect">
            <a:avLst/>
          </a:prstGeom>
        </p:spPr>
      </p:pic>
      <p:pic>
        <p:nvPicPr>
          <p:cNvPr id="33" name="Picture 2" descr="https://g.twimg.com/Twitter_logo_white.png"/>
          <p:cNvPicPr>
            <a:picLocks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5532120" y="6446520"/>
            <a:ext cx="274320" cy="237744"/>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userDrawn="1"/>
        </p:nvSpPr>
        <p:spPr>
          <a:xfrm>
            <a:off x="137160" y="6126480"/>
            <a:ext cx="640080" cy="64008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a:solidFill>
                <a:prstClr val="white"/>
              </a:solidFill>
            </a:endParaRPr>
          </a:p>
        </p:txBody>
      </p:sp>
      <p:pic>
        <p:nvPicPr>
          <p:cNvPr id="30" name="Picture 2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60020" y="6149340"/>
            <a:ext cx="594360" cy="594360"/>
          </a:xfrm>
          <a:prstGeom prst="rect">
            <a:avLst/>
          </a:prstGeom>
          <a:noFill/>
          <a:ln w="76200">
            <a:noFill/>
          </a:ln>
          <a:effectLst/>
        </p:spPr>
      </p:pic>
    </p:spTree>
    <p:extLst>
      <p:ext uri="{BB962C8B-B14F-4D97-AF65-F5344CB8AC3E}">
        <p14:creationId xmlns:p14="http://schemas.microsoft.com/office/powerpoint/2010/main" val="1813410316"/>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and Body">
    <p:spTree>
      <p:nvGrpSpPr>
        <p:cNvPr id="1" name="Shape 486"/>
        <p:cNvGrpSpPr/>
        <p:nvPr/>
      </p:nvGrpSpPr>
      <p:grpSpPr>
        <a:xfrm>
          <a:off x="0" y="0"/>
          <a:ext cx="0" cy="0"/>
          <a:chOff x="0" y="0"/>
          <a:chExt cx="0" cy="0"/>
        </a:xfrm>
      </p:grpSpPr>
      <p:sp>
        <p:nvSpPr>
          <p:cNvPr id="4" name="Shape 476"/>
          <p:cNvSpPr>
            <a:spLocks/>
          </p:cNvSpPr>
          <p:nvPr/>
        </p:nvSpPr>
        <p:spPr bwMode="auto">
          <a:xfrm>
            <a:off x="-9525" y="-7938"/>
            <a:ext cx="9163050" cy="1041401"/>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1476AB">
                  <a:alpha val="44704"/>
                </a:srgbClr>
              </a:gs>
              <a:gs pos="100000">
                <a:srgbClr val="0CE0EC">
                  <a:alpha val="54900"/>
                </a:srgbClr>
              </a:gs>
            </a:gsLst>
            <a:lin ang="5400000"/>
          </a:gradFill>
          <a:ln w="9525">
            <a:noFill/>
            <a:round/>
            <a:headEnd/>
            <a:tailEnd/>
          </a:ln>
        </p:spPr>
        <p:txBody>
          <a:bodyPr lIns="91425" tIns="45700" rIns="91425" bIns="45700"/>
          <a:lstStyle/>
          <a:p>
            <a:endParaRPr lang="en-US">
              <a:solidFill>
                <a:prstClr val="black"/>
              </a:solidFill>
            </a:endParaRPr>
          </a:p>
        </p:txBody>
      </p:sp>
      <p:sp>
        <p:nvSpPr>
          <p:cNvPr id="5" name="Shape 477"/>
          <p:cNvSpPr/>
          <p:nvPr/>
        </p:nvSpPr>
        <p:spPr>
          <a:xfrm>
            <a:off x="4381500" y="-7144"/>
            <a:ext cx="4762500" cy="638174"/>
          </a:xfrm>
          <a:custGeom>
            <a:avLst/>
            <a:gdLst/>
            <a:ahLst/>
            <a:cxnLst/>
            <a:rect l="0" t="0" r="0" b="0"/>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18A7B0">
                  <a:alpha val="29803"/>
                </a:srgbClr>
              </a:gs>
              <a:gs pos="80000">
                <a:srgbClr val="0993DD">
                  <a:alpha val="44705"/>
                </a:srgbClr>
              </a:gs>
              <a:gs pos="100000">
                <a:srgbClr val="0993DD">
                  <a:alpha val="44705"/>
                </a:srgbClr>
              </a:gs>
            </a:gsLst>
            <a:lin ang="5400000" scaled="0"/>
          </a:gradFill>
          <a:ln>
            <a:noFill/>
          </a:ln>
        </p:spPr>
        <p:txBody>
          <a:bodyPr lIns="91425" tIns="45700" rIns="91425" bIns="45700"/>
          <a:lstStyle/>
          <a:p>
            <a:pPr>
              <a:buClr>
                <a:srgbClr val="000000"/>
              </a:buClr>
              <a:buFont typeface="Arial"/>
              <a:buNone/>
              <a:defRPr/>
            </a:pPr>
            <a:endParaRPr kern="0">
              <a:solidFill>
                <a:prstClr val="black"/>
              </a:solidFill>
              <a:latin typeface="Merriweather"/>
              <a:ea typeface="Merriweather"/>
              <a:cs typeface="Merriweather"/>
              <a:sym typeface="Merriweather"/>
            </a:endParaRPr>
          </a:p>
        </p:txBody>
      </p:sp>
      <p:grpSp>
        <p:nvGrpSpPr>
          <p:cNvPr id="6" name="Shape 483"/>
          <p:cNvGrpSpPr>
            <a:grpSpLocks/>
          </p:cNvGrpSpPr>
          <p:nvPr/>
        </p:nvGrpSpPr>
        <p:grpSpPr bwMode="auto">
          <a:xfrm>
            <a:off x="-28575" y="-15875"/>
            <a:ext cx="9197975" cy="1085850"/>
            <a:chOff x="-29322" y="-1971"/>
            <a:chExt cx="9198254" cy="1086266"/>
          </a:xfrm>
        </p:grpSpPr>
        <p:sp>
          <p:nvSpPr>
            <p:cNvPr id="7" name="Shape 484"/>
            <p:cNvSpPr>
              <a:spLocks/>
            </p:cNvSpPr>
            <p:nvPr/>
          </p:nvSpPr>
          <p:spPr bwMode="auto">
            <a:xfrm rot="-164307">
              <a:off x="-19044" y="216549"/>
              <a:ext cx="9163050"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a:solidFill>
                <a:srgbClr val="33B7BF"/>
              </a:solidFill>
              <a:prstDash val="solid"/>
              <a:round/>
              <a:headEnd type="none" w="med" len="med"/>
              <a:tailEnd type="none" w="med" len="med"/>
            </a:ln>
          </p:spPr>
          <p:txBody>
            <a:bodyPr lIns="91425" tIns="45700" rIns="91425" bIns="45700"/>
            <a:lstStyle/>
            <a:p>
              <a:endParaRPr lang="en-US">
                <a:solidFill>
                  <a:prstClr val="black"/>
                </a:solidFill>
              </a:endParaRPr>
            </a:p>
          </p:txBody>
        </p:sp>
        <p:sp>
          <p:nvSpPr>
            <p:cNvPr id="8" name="Shape 485"/>
            <p:cNvSpPr/>
            <p:nvPr/>
          </p:nvSpPr>
          <p:spPr>
            <a:xfrm rot="-164308">
              <a:off x="-15035" y="290241"/>
              <a:ext cx="9176029" cy="530428"/>
            </a:xfrm>
            <a:custGeom>
              <a:avLst/>
              <a:gdLst/>
              <a:ahLst/>
              <a:cxnLst/>
              <a:rect l="0" t="0" r="0" b="0"/>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a:solidFill>
                <a:schemeClr val="accent4"/>
              </a:solidFill>
              <a:prstDash val="solid"/>
              <a:round/>
              <a:headEnd type="none" w="med" len="med"/>
              <a:tailEnd type="none" w="med" len="med"/>
            </a:ln>
          </p:spPr>
          <p:txBody>
            <a:bodyPr lIns="91425" tIns="45700" rIns="91425" bIns="45700"/>
            <a:lstStyle/>
            <a:p>
              <a:pPr>
                <a:buClr>
                  <a:srgbClr val="000000"/>
                </a:buClr>
                <a:buFont typeface="Arial"/>
                <a:buNone/>
                <a:defRPr/>
              </a:pPr>
              <a:endParaRPr kern="0">
                <a:solidFill>
                  <a:prstClr val="black"/>
                </a:solidFill>
                <a:latin typeface="Arial"/>
                <a:ea typeface="Arial"/>
                <a:cs typeface="Arial"/>
                <a:sym typeface="Arial"/>
              </a:endParaRPr>
            </a:p>
          </p:txBody>
        </p:sp>
      </p:grpSp>
      <p:sp>
        <p:nvSpPr>
          <p:cNvPr id="487" name="Shape 487"/>
          <p:cNvSpPr txBox="1">
            <a:spLocks noGrp="1"/>
          </p:cNvSpPr>
          <p:nvPr>
            <p:ph type="body" idx="1"/>
          </p:nvPr>
        </p:nvSpPr>
        <p:spPr>
          <a:xfrm>
            <a:off x="457200" y="1658990"/>
            <a:ext cx="8229600" cy="4840198"/>
          </a:xfrm>
          <a:prstGeom prst="rect">
            <a:avLst/>
          </a:prstGeom>
          <a:noFill/>
          <a:ln>
            <a:noFill/>
          </a:ln>
        </p:spPr>
        <p:txBody>
          <a:bodyPr/>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88" name="Shape 488"/>
          <p:cNvSpPr txBox="1">
            <a:spLocks noGrp="1"/>
          </p:cNvSpPr>
          <p:nvPr>
            <p:ph type="title"/>
          </p:nvPr>
        </p:nvSpPr>
        <p:spPr>
          <a:xfrm>
            <a:off x="457200" y="274637"/>
            <a:ext cx="8229600" cy="1325700"/>
          </a:xfrm>
          <a:prstGeom prst="rect">
            <a:avLst/>
          </a:prstGeom>
          <a:noFill/>
          <a:ln>
            <a:noFill/>
          </a:ln>
        </p:spPr>
        <p:txBody>
          <a:bodyPr/>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extLst>
      <p:ext uri="{BB962C8B-B14F-4D97-AF65-F5344CB8AC3E}">
        <p14:creationId xmlns:p14="http://schemas.microsoft.com/office/powerpoint/2010/main" val="3261379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1" y="2733709"/>
            <a:ext cx="6108101" cy="1373070"/>
          </a:xfrm>
        </p:spPr>
        <p:txBody>
          <a:bodyPr anchor="b">
            <a:noAutofit/>
          </a:bodyPr>
          <a:lstStyle>
            <a:lvl1pPr algn="r">
              <a:defRPr sz="405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941510" y="2750337"/>
            <a:ext cx="878916"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75807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7" name="Rectangle 16"/>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6996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7828359"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68" y="4087901"/>
            <a:ext cx="1202248" cy="144270"/>
          </a:xfrm>
          <a:prstGeom prst="rect">
            <a:avLst/>
          </a:prstGeom>
        </p:spPr>
      </p:pic>
      <p:sp>
        <p:nvSpPr>
          <p:cNvPr id="9" name="Rectangle 8"/>
          <p:cNvSpPr/>
          <p:nvPr/>
        </p:nvSpPr>
        <p:spPr bwMode="ltGray">
          <a:xfrm>
            <a:off x="-2" y="2726267"/>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69" y="2726267"/>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2869895"/>
            <a:ext cx="7210395" cy="1090788"/>
          </a:xfrm>
        </p:spPr>
        <p:txBody>
          <a:bodyPr anchor="ctr">
            <a:normAutofit/>
          </a:bodyPr>
          <a:lstStyle>
            <a:lvl1pPr algn="r">
              <a:defRPr sz="2700"/>
            </a:lvl1pPr>
          </a:lstStyle>
          <a:p>
            <a:r>
              <a:rPr lang="en-US"/>
              <a:t>Click to edit Master title style</a:t>
            </a:r>
            <a:endParaRPr lang="en-US" dirty="0"/>
          </a:p>
        </p:txBody>
      </p:sp>
      <p:sp>
        <p:nvSpPr>
          <p:cNvPr id="3" name="Text Placeholder 2"/>
          <p:cNvSpPr>
            <a:spLocks noGrp="1"/>
          </p:cNvSpPr>
          <p:nvPr>
            <p:ph type="body" idx="1"/>
          </p:nvPr>
        </p:nvSpPr>
        <p:spPr>
          <a:xfrm>
            <a:off x="510242" y="4232172"/>
            <a:ext cx="7210395" cy="1704017"/>
          </a:xfrm>
        </p:spPr>
        <p:txBody>
          <a:bodyPr>
            <a:normAutofit/>
          </a:bodyPr>
          <a:lstStyle>
            <a:lvl1pPr marL="0" indent="0" algn="r">
              <a:buNone/>
              <a:defRPr sz="15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047092" y="2869896"/>
            <a:ext cx="865613"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5234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0" name="Rectangle 9"/>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0240" y="2336873"/>
            <a:ext cx="3523769"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95592" y="2336873"/>
            <a:ext cx="3525044"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80285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2" name="Rectangle 11"/>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0" y="753230"/>
            <a:ext cx="7210397"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679763" y="2336874"/>
            <a:ext cx="3354245" cy="69313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510242" y="3030009"/>
            <a:ext cx="3523766"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365116" y="2336873"/>
            <a:ext cx="3355521" cy="69207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195593" y="3030009"/>
            <a:ext cx="3525044"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87117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8" name="Rectangle 7"/>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74429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6" name="Rectangle 5"/>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12/9/2022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9066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0" name="Rectangle 9"/>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753227"/>
            <a:ext cx="7210394" cy="1080940"/>
          </a:xfrm>
        </p:spPr>
        <p:txBody>
          <a:bodyPr anchor="ct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a:xfrm>
            <a:off x="3514385" y="2336874"/>
            <a:ext cx="4206252"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10241" y="2336873"/>
            <a:ext cx="2842559" cy="3599317"/>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78530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0" name="Rectangle 9"/>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3" y="753228"/>
            <a:ext cx="7210393" cy="1080938"/>
          </a:xfrm>
        </p:spPr>
        <p:txBody>
          <a:bodyPr anchor="ctr">
            <a:normAutofit/>
          </a:bodyPr>
          <a:lstStyle>
            <a:lvl1pPr>
              <a:defRPr sz="27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651250" y="2336874"/>
            <a:ext cx="4069387" cy="3599312"/>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10242" y="2336874"/>
            <a:ext cx="2907192" cy="3599315"/>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12840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7828359"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5929622"/>
            <a:ext cx="1202248" cy="144270"/>
          </a:xfrm>
          <a:prstGeom prst="rect">
            <a:avLst/>
          </a:prstGeom>
        </p:spPr>
      </p:pic>
      <p:sp>
        <p:nvSpPr>
          <p:cNvPr id="10" name="Rectangle 9"/>
          <p:cNvSpPr/>
          <p:nvPr/>
        </p:nvSpPr>
        <p:spPr bwMode="ltGray">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4711617"/>
            <a:ext cx="7210394" cy="453051"/>
          </a:xfrm>
        </p:spPr>
        <p:txBody>
          <a:bodyPr anchor="b">
            <a:normAutofit/>
          </a:bodyPr>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0242" y="609598"/>
            <a:ext cx="7210394" cy="3589575"/>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10239" y="5169584"/>
            <a:ext cx="7210397" cy="62297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4711310"/>
            <a:ext cx="865613"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8958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7828359"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5929622"/>
            <a:ext cx="1202248" cy="144270"/>
          </a:xfrm>
          <a:prstGeom prst="rect">
            <a:avLst/>
          </a:prstGeom>
        </p:spPr>
      </p:pic>
      <p:sp>
        <p:nvSpPr>
          <p:cNvPr id="10" name="Rectangle 9"/>
          <p:cNvSpPr/>
          <p:nvPr/>
        </p:nvSpPr>
        <p:spPr bwMode="ltGray">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609597"/>
            <a:ext cx="7210394" cy="3592750"/>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510242" y="4711616"/>
            <a:ext cx="7210394" cy="1090789"/>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4711616"/>
            <a:ext cx="865613"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891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7828359"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5929622"/>
            <a:ext cx="1202248" cy="144270"/>
          </a:xfrm>
          <a:prstGeom prst="rect">
            <a:avLst/>
          </a:prstGeom>
        </p:spPr>
      </p:pic>
      <p:sp>
        <p:nvSpPr>
          <p:cNvPr id="14" name="Rectangle 13"/>
          <p:cNvSpPr/>
          <p:nvPr/>
        </p:nvSpPr>
        <p:spPr bwMode="ltGray">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92" y="609599"/>
            <a:ext cx="6539158" cy="3036061"/>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051717" y="3653379"/>
            <a:ext cx="611743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4" name="Text Placeholder 3"/>
          <p:cNvSpPr>
            <a:spLocks noGrp="1"/>
          </p:cNvSpPr>
          <p:nvPr>
            <p:ph type="body" sz="half" idx="2"/>
          </p:nvPr>
        </p:nvSpPr>
        <p:spPr>
          <a:xfrm>
            <a:off x="510242" y="4711616"/>
            <a:ext cx="7210394" cy="1090789"/>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4709926"/>
            <a:ext cx="865613" cy="1090789"/>
          </a:xfrm>
        </p:spPr>
        <p:txBody>
          <a:bodyPr/>
          <a:lstStyle/>
          <a:p>
            <a:fld id="{6D22F896-40B5-4ADD-8801-0D06FADFA095}" type="slidenum">
              <a:rPr lang="en-US" smtClean="0"/>
              <a:t>‹#›</a:t>
            </a:fld>
            <a:endParaRPr lang="en-US" dirty="0"/>
          </a:p>
        </p:txBody>
      </p:sp>
      <p:sp>
        <p:nvSpPr>
          <p:cNvPr id="16" name="TextBox 15"/>
          <p:cNvSpPr txBox="1"/>
          <p:nvPr/>
        </p:nvSpPr>
        <p:spPr>
          <a:xfrm>
            <a:off x="437679" y="748116"/>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5400" dirty="0">
                <a:solidFill>
                  <a:schemeClr val="tx1"/>
                </a:solidFill>
                <a:effectLst/>
              </a:rPr>
              <a:t>“</a:t>
            </a:r>
          </a:p>
        </p:txBody>
      </p:sp>
      <p:sp>
        <p:nvSpPr>
          <p:cNvPr id="17" name="TextBox 16"/>
          <p:cNvSpPr txBox="1"/>
          <p:nvPr/>
        </p:nvSpPr>
        <p:spPr>
          <a:xfrm>
            <a:off x="7247107" y="30335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5400" dirty="0">
                <a:solidFill>
                  <a:schemeClr val="tx1"/>
                </a:solidFill>
                <a:effectLst/>
              </a:rPr>
              <a:t>”</a:t>
            </a:r>
          </a:p>
        </p:txBody>
      </p:sp>
    </p:spTree>
    <p:extLst>
      <p:ext uri="{BB962C8B-B14F-4D97-AF65-F5344CB8AC3E}">
        <p14:creationId xmlns:p14="http://schemas.microsoft.com/office/powerpoint/2010/main" val="27039120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7828359"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5929622"/>
            <a:ext cx="1202248" cy="144270"/>
          </a:xfrm>
          <a:prstGeom prst="rect">
            <a:avLst/>
          </a:prstGeom>
        </p:spPr>
      </p:pic>
      <p:sp>
        <p:nvSpPr>
          <p:cNvPr id="11" name="Rectangle 10"/>
          <p:cNvSpPr/>
          <p:nvPr/>
        </p:nvSpPr>
        <p:spPr bwMode="ltGray">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39" y="4711616"/>
            <a:ext cx="7210397" cy="5885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510240" y="5300150"/>
            <a:ext cx="7210397" cy="502255"/>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4709926"/>
            <a:ext cx="865613"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48850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6" name="Rectangle 15"/>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501917" y="753228"/>
            <a:ext cx="721872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495709" y="2336873"/>
            <a:ext cx="2302526" cy="576262"/>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Text Placeholder 3"/>
          <p:cNvSpPr>
            <a:spLocks noGrp="1"/>
          </p:cNvSpPr>
          <p:nvPr>
            <p:ph type="body" sz="half" idx="15"/>
          </p:nvPr>
        </p:nvSpPr>
        <p:spPr>
          <a:xfrm>
            <a:off x="510241" y="3022674"/>
            <a:ext cx="2287277" cy="2913513"/>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9" name="Text Placeholder 4"/>
          <p:cNvSpPr>
            <a:spLocks noGrp="1"/>
          </p:cNvSpPr>
          <p:nvPr>
            <p:ph type="body" sz="quarter" idx="3"/>
          </p:nvPr>
        </p:nvSpPr>
        <p:spPr>
          <a:xfrm>
            <a:off x="2967019" y="2336873"/>
            <a:ext cx="2297430" cy="576262"/>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0" name="Text Placeholder 3"/>
          <p:cNvSpPr>
            <a:spLocks noGrp="1"/>
          </p:cNvSpPr>
          <p:nvPr>
            <p:ph type="body" sz="half" idx="16"/>
          </p:nvPr>
        </p:nvSpPr>
        <p:spPr>
          <a:xfrm>
            <a:off x="2959103" y="3022674"/>
            <a:ext cx="2297430" cy="2913513"/>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1" name="Text Placeholder 4"/>
          <p:cNvSpPr>
            <a:spLocks noGrp="1"/>
          </p:cNvSpPr>
          <p:nvPr>
            <p:ph type="body" sz="quarter" idx="13"/>
          </p:nvPr>
        </p:nvSpPr>
        <p:spPr>
          <a:xfrm>
            <a:off x="5418117" y="2336873"/>
            <a:ext cx="2302519" cy="576262"/>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Text Placeholder 3"/>
          <p:cNvSpPr>
            <a:spLocks noGrp="1"/>
          </p:cNvSpPr>
          <p:nvPr>
            <p:ph type="body" sz="half" idx="17"/>
          </p:nvPr>
        </p:nvSpPr>
        <p:spPr>
          <a:xfrm>
            <a:off x="5418117" y="3022674"/>
            <a:ext cx="2302519" cy="2913513"/>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12/9/2022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474773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17" name="Rectangle 16"/>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510242" y="753228"/>
            <a:ext cx="7210395"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10239" y="4297503"/>
            <a:ext cx="2287279" cy="576262"/>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510239" y="2336873"/>
            <a:ext cx="228727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510239" y="4873765"/>
            <a:ext cx="2287279" cy="106242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2" name="Text Placeholder 4"/>
          <p:cNvSpPr>
            <a:spLocks noGrp="1"/>
          </p:cNvSpPr>
          <p:nvPr>
            <p:ph type="body" sz="quarter" idx="3"/>
          </p:nvPr>
        </p:nvSpPr>
        <p:spPr>
          <a:xfrm>
            <a:off x="2959103" y="4297503"/>
            <a:ext cx="2297430" cy="576262"/>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2959103" y="2336873"/>
            <a:ext cx="229743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2958088" y="4873764"/>
            <a:ext cx="2300473" cy="106242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5" name="Text Placeholder 4"/>
          <p:cNvSpPr>
            <a:spLocks noGrp="1"/>
          </p:cNvSpPr>
          <p:nvPr>
            <p:ph type="body" sz="quarter" idx="13"/>
          </p:nvPr>
        </p:nvSpPr>
        <p:spPr>
          <a:xfrm>
            <a:off x="5423009" y="4297503"/>
            <a:ext cx="2297629" cy="576262"/>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5423008" y="2336873"/>
            <a:ext cx="229762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422915" y="4873762"/>
            <a:ext cx="2300672" cy="106242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12/9/2022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11786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7828359"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370" y="1971234"/>
            <a:ext cx="1202248" cy="144270"/>
          </a:xfrm>
          <a:prstGeom prst="rect">
            <a:avLst/>
          </a:prstGeom>
        </p:spPr>
      </p:pic>
      <p:sp>
        <p:nvSpPr>
          <p:cNvPr id="9" name="Rectangle 8"/>
          <p:cNvSpPr/>
          <p:nvPr/>
        </p:nvSpPr>
        <p:spPr bwMode="ltGray">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43597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5448782" y="2040420"/>
            <a:ext cx="5106988"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7200777" y="5543428"/>
            <a:ext cx="1602997"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596923" y="609597"/>
            <a:ext cx="80535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652503"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105344" y="5936188"/>
            <a:ext cx="2057400" cy="365125"/>
          </a:xfrm>
        </p:spPr>
        <p:txBody>
          <a:bodyPr/>
          <a:lstStyle/>
          <a:p>
            <a:fld id="{6178E61D-D431-422C-9764-11DAFE33AB63}" type="datetimeFigureOut">
              <a:rPr lang="en-US" smtClean="0"/>
              <a:t>12/9/2022</a:t>
            </a:fld>
            <a:endParaRPr lang="en-US" dirty="0"/>
          </a:p>
        </p:txBody>
      </p:sp>
      <p:sp>
        <p:nvSpPr>
          <p:cNvPr id="5" name="Footer Placeholder 4"/>
          <p:cNvSpPr>
            <a:spLocks noGrp="1"/>
          </p:cNvSpPr>
          <p:nvPr>
            <p:ph type="ftr" sz="quarter" idx="11"/>
          </p:nvPr>
        </p:nvSpPr>
        <p:spPr>
          <a:xfrm>
            <a:off x="510241" y="5936189"/>
            <a:ext cx="4595104" cy="365125"/>
          </a:xfrm>
        </p:spPr>
        <p:txBody>
          <a:bodyPr/>
          <a:lstStyle/>
          <a:p>
            <a:endParaRPr lang="en-US" dirty="0"/>
          </a:p>
        </p:txBody>
      </p:sp>
      <p:sp>
        <p:nvSpPr>
          <p:cNvPr id="6" name="Slide Number Placeholder 5"/>
          <p:cNvSpPr>
            <a:spLocks noGrp="1"/>
          </p:cNvSpPr>
          <p:nvPr>
            <p:ph type="sldNum" sz="quarter" idx="12"/>
          </p:nvPr>
        </p:nvSpPr>
        <p:spPr>
          <a:xfrm>
            <a:off x="7573163" y="5398634"/>
            <a:ext cx="865613"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540073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9">
            <a:extLst>
              <a:ext uri="{FF2B5EF4-FFF2-40B4-BE49-F238E27FC236}">
                <a16:creationId xmlns:a16="http://schemas.microsoft.com/office/drawing/2014/main" id="{9180A108-1A59-4ACA-A121-16B85A37C53B}"/>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6" name="Rounded Rectangle 10">
            <a:extLst>
              <a:ext uri="{FF2B5EF4-FFF2-40B4-BE49-F238E27FC236}">
                <a16:creationId xmlns:a16="http://schemas.microsoft.com/office/drawing/2014/main" id="{2749912B-9BA1-4C94-8871-735E9C7A5ED1}"/>
              </a:ext>
            </a:extLst>
          </p:cNvPr>
          <p:cNvSpPr/>
          <p:nvPr/>
        </p:nvSpPr>
        <p:spPr>
          <a:xfrm>
            <a:off x="418598"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n-US"/>
              <a:t>Click to edit Master title style</a:t>
            </a:r>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7" name="Date Placeholder 18">
            <a:extLst>
              <a:ext uri="{FF2B5EF4-FFF2-40B4-BE49-F238E27FC236}">
                <a16:creationId xmlns:a16="http://schemas.microsoft.com/office/drawing/2014/main" id="{94E2E2B4-1470-4789-B06F-5C43A2056996}"/>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id="{330DA326-BEB7-4060-8658-631818D3CECC}"/>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10">
            <a:extLst>
              <a:ext uri="{FF2B5EF4-FFF2-40B4-BE49-F238E27FC236}">
                <a16:creationId xmlns:a16="http://schemas.microsoft.com/office/drawing/2014/main" id="{79FBEAB1-367D-4916-BF26-A2EA370B3894}"/>
              </a:ext>
            </a:extLst>
          </p:cNvPr>
          <p:cNvSpPr>
            <a:spLocks noGrp="1"/>
          </p:cNvSpPr>
          <p:nvPr>
            <p:ph type="sldNum" sz="quarter" idx="12"/>
          </p:nvPr>
        </p:nvSpPr>
        <p:spPr/>
        <p:txBody>
          <a:bodyPr/>
          <a:lstStyle>
            <a:lvl1pPr>
              <a:defRPr/>
            </a:lvl1pPr>
          </a:lstStyle>
          <a:p>
            <a:pPr>
              <a:defRPr/>
            </a:pPr>
            <a:fld id="{0A6771B6-539D-4BF0-AC75-6C7E215109A6}" type="slidenum">
              <a:rPr lang="en-US" altLang="en-US"/>
              <a:pPr>
                <a:defRPr/>
              </a:pPr>
              <a:t>‹#›</a:t>
            </a:fld>
            <a:endParaRPr lang="en-US" altLang="en-US"/>
          </a:p>
        </p:txBody>
      </p:sp>
    </p:spTree>
    <p:extLst>
      <p:ext uri="{BB962C8B-B14F-4D97-AF65-F5344CB8AC3E}">
        <p14:creationId xmlns:p14="http://schemas.microsoft.com/office/powerpoint/2010/main" val="38947234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a:extLst>
              <a:ext uri="{FF2B5EF4-FFF2-40B4-BE49-F238E27FC236}">
                <a16:creationId xmlns:a16="http://schemas.microsoft.com/office/drawing/2014/main" id="{090CC745-7DAA-40E8-A72A-F38E71312AF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17">
            <a:extLst>
              <a:ext uri="{FF2B5EF4-FFF2-40B4-BE49-F238E27FC236}">
                <a16:creationId xmlns:a16="http://schemas.microsoft.com/office/drawing/2014/main" id="{80EFF2B0-42FE-4DBC-8A95-2153802C7040}"/>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4">
            <a:extLst>
              <a:ext uri="{FF2B5EF4-FFF2-40B4-BE49-F238E27FC236}">
                <a16:creationId xmlns:a16="http://schemas.microsoft.com/office/drawing/2014/main" id="{82BD1281-7A50-4427-8670-8040D8E0BF1F}"/>
              </a:ext>
            </a:extLst>
          </p:cNvPr>
          <p:cNvSpPr>
            <a:spLocks noGrp="1"/>
          </p:cNvSpPr>
          <p:nvPr>
            <p:ph type="sldNum" sz="quarter" idx="12"/>
          </p:nvPr>
        </p:nvSpPr>
        <p:spPr/>
        <p:txBody>
          <a:bodyPr/>
          <a:lstStyle>
            <a:lvl1pPr>
              <a:defRPr/>
            </a:lvl1pPr>
          </a:lstStyle>
          <a:p>
            <a:pPr>
              <a:defRPr/>
            </a:pPr>
            <a:fld id="{C14027A8-6AC0-4353-9DBF-ABEBF0337A61}" type="slidenum">
              <a:rPr lang="en-US" altLang="en-US"/>
              <a:pPr>
                <a:defRPr/>
              </a:pPr>
              <a:t>‹#›</a:t>
            </a:fld>
            <a:endParaRPr lang="en-US" altLang="en-US"/>
          </a:p>
        </p:txBody>
      </p:sp>
    </p:spTree>
    <p:extLst>
      <p:ext uri="{BB962C8B-B14F-4D97-AF65-F5344CB8AC3E}">
        <p14:creationId xmlns:p14="http://schemas.microsoft.com/office/powerpoint/2010/main" val="1235886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9">
            <a:extLst>
              <a:ext uri="{FF2B5EF4-FFF2-40B4-BE49-F238E27FC236}">
                <a16:creationId xmlns:a16="http://schemas.microsoft.com/office/drawing/2014/main" id="{577E0347-6877-49E9-9950-E7FBA83A56FC}"/>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5" name="Rounded Rectangle 10">
            <a:extLst>
              <a:ext uri="{FF2B5EF4-FFF2-40B4-BE49-F238E27FC236}">
                <a16:creationId xmlns:a16="http://schemas.microsoft.com/office/drawing/2014/main" id="{EA0BB25B-B0F6-4E1D-B849-E409710CECDF}"/>
              </a:ext>
            </a:extLst>
          </p:cNvPr>
          <p:cNvSpPr/>
          <p:nvPr/>
        </p:nvSpPr>
        <p:spPr>
          <a:xfrm>
            <a:off x="418598" y="434163"/>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2" name="Title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4423A642-E4A3-450B-9900-BF29043267E3}"/>
              </a:ext>
            </a:extLst>
          </p:cNvPr>
          <p:cNvSpPr>
            <a:spLocks noGrp="1"/>
          </p:cNvSpPr>
          <p:nvPr>
            <p:ph type="dt" sz="half" idx="10"/>
          </p:nvPr>
        </p:nvSpPr>
        <p:spPr/>
        <p:txBody>
          <a:bodyPr/>
          <a:lstStyle>
            <a:lvl1pPr>
              <a:defRPr/>
            </a:lvl1pPr>
          </a:lstStyle>
          <a:p>
            <a:pPr>
              <a:defRPr/>
            </a:pPr>
            <a:endParaRPr lang="en-US" altLang="en-US"/>
          </a:p>
        </p:txBody>
      </p:sp>
      <p:sp>
        <p:nvSpPr>
          <p:cNvPr id="7" name="Footer Placeholder 4">
            <a:extLst>
              <a:ext uri="{FF2B5EF4-FFF2-40B4-BE49-F238E27FC236}">
                <a16:creationId xmlns:a16="http://schemas.microsoft.com/office/drawing/2014/main" id="{B6777E22-E285-4B55-95CC-0D94D5ED33FD}"/>
              </a:ext>
            </a:extLst>
          </p:cNvPr>
          <p:cNvSpPr>
            <a:spLocks noGrp="1"/>
          </p:cNvSpPr>
          <p:nvPr>
            <p:ph type="ftr" sz="quarter" idx="11"/>
          </p:nvPr>
        </p:nvSpPr>
        <p:spPr/>
        <p:txBody>
          <a:bodyPr/>
          <a:lstStyle>
            <a:lvl1pPr>
              <a:defRPr/>
            </a:lvl1pPr>
          </a:lstStyle>
          <a:p>
            <a:pPr>
              <a:defRPr/>
            </a:pPr>
            <a:endParaRPr lang="en-US" altLang="en-US"/>
          </a:p>
        </p:txBody>
      </p:sp>
      <p:sp>
        <p:nvSpPr>
          <p:cNvPr id="8" name="Slide Number Placeholder 5">
            <a:extLst>
              <a:ext uri="{FF2B5EF4-FFF2-40B4-BE49-F238E27FC236}">
                <a16:creationId xmlns:a16="http://schemas.microsoft.com/office/drawing/2014/main" id="{CD6E5EEC-1060-4618-80BB-95699FE5F149}"/>
              </a:ext>
            </a:extLst>
          </p:cNvPr>
          <p:cNvSpPr>
            <a:spLocks noGrp="1"/>
          </p:cNvSpPr>
          <p:nvPr>
            <p:ph type="sldNum" sz="quarter" idx="12"/>
          </p:nvPr>
        </p:nvSpPr>
        <p:spPr/>
        <p:txBody>
          <a:bodyPr/>
          <a:lstStyle>
            <a:lvl1pPr>
              <a:defRPr/>
            </a:lvl1pPr>
          </a:lstStyle>
          <a:p>
            <a:pPr>
              <a:defRPr/>
            </a:pPr>
            <a:fld id="{3E59BDE9-7F94-4D56-99E2-47E10CE034BA}" type="slidenum">
              <a:rPr lang="en-US" altLang="en-US"/>
              <a:pPr>
                <a:defRPr/>
              </a:pPr>
              <a:t>‹#›</a:t>
            </a:fld>
            <a:endParaRPr lang="en-US" altLang="en-US"/>
          </a:p>
        </p:txBody>
      </p:sp>
    </p:spTree>
    <p:extLst>
      <p:ext uri="{BB962C8B-B14F-4D97-AF65-F5344CB8AC3E}">
        <p14:creationId xmlns:p14="http://schemas.microsoft.com/office/powerpoint/2010/main" val="3383560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4">
            <a:extLst>
              <a:ext uri="{FF2B5EF4-FFF2-40B4-BE49-F238E27FC236}">
                <a16:creationId xmlns:a16="http://schemas.microsoft.com/office/drawing/2014/main" id="{AB9150A7-8C86-4252-A3FF-CBF313AADB37}"/>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17">
            <a:extLst>
              <a:ext uri="{FF2B5EF4-FFF2-40B4-BE49-F238E27FC236}">
                <a16:creationId xmlns:a16="http://schemas.microsoft.com/office/drawing/2014/main" id="{C24C9F65-7BBF-4D8D-99E2-A0BEC590A7E3}"/>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4">
            <a:extLst>
              <a:ext uri="{FF2B5EF4-FFF2-40B4-BE49-F238E27FC236}">
                <a16:creationId xmlns:a16="http://schemas.microsoft.com/office/drawing/2014/main" id="{862CAA62-9ADE-4C61-B612-6BF85AD7831C}"/>
              </a:ext>
            </a:extLst>
          </p:cNvPr>
          <p:cNvSpPr>
            <a:spLocks noGrp="1"/>
          </p:cNvSpPr>
          <p:nvPr>
            <p:ph type="sldNum" sz="quarter" idx="12"/>
          </p:nvPr>
        </p:nvSpPr>
        <p:spPr/>
        <p:txBody>
          <a:bodyPr/>
          <a:lstStyle>
            <a:lvl1pPr>
              <a:defRPr/>
            </a:lvl1pPr>
          </a:lstStyle>
          <a:p>
            <a:pPr>
              <a:defRPr/>
            </a:pPr>
            <a:fld id="{3A4F73AF-01F9-421D-973E-B5C6CC18CDCA}" type="slidenum">
              <a:rPr lang="en-US" altLang="en-US"/>
              <a:pPr>
                <a:defRPr/>
              </a:pPr>
              <a:t>‹#›</a:t>
            </a:fld>
            <a:endParaRPr lang="en-US" altLang="en-US"/>
          </a:p>
        </p:txBody>
      </p:sp>
    </p:spTree>
    <p:extLst>
      <p:ext uri="{BB962C8B-B14F-4D97-AF65-F5344CB8AC3E}">
        <p14:creationId xmlns:p14="http://schemas.microsoft.com/office/powerpoint/2010/main" val="39094062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extLst/>
          </a:lstStyle>
          <a:p>
            <a:r>
              <a:rPr lang="en-US"/>
              <a:t>Click to edit Master title style</a:t>
            </a:r>
          </a:p>
        </p:txBody>
      </p:sp>
      <p:sp>
        <p:nvSpPr>
          <p:cNvPr id="3" name="Text Placeholder 2"/>
          <p:cNvSpPr>
            <a:spLocks noGrp="1"/>
          </p:cNvSpPr>
          <p:nvPr>
            <p:ph type="body" idx="1"/>
          </p:nvPr>
        </p:nvSpPr>
        <p:spPr>
          <a:xfrm>
            <a:off x="607224" y="579439"/>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52169" y="579439"/>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4">
            <a:extLst>
              <a:ext uri="{FF2B5EF4-FFF2-40B4-BE49-F238E27FC236}">
                <a16:creationId xmlns:a16="http://schemas.microsoft.com/office/drawing/2014/main" id="{36DC9A4C-F03C-4015-9165-1AB3C4750B44}"/>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17">
            <a:extLst>
              <a:ext uri="{FF2B5EF4-FFF2-40B4-BE49-F238E27FC236}">
                <a16:creationId xmlns:a16="http://schemas.microsoft.com/office/drawing/2014/main" id="{323ED31F-E66D-4DDA-8B36-15369B59A26D}"/>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4">
            <a:extLst>
              <a:ext uri="{FF2B5EF4-FFF2-40B4-BE49-F238E27FC236}">
                <a16:creationId xmlns:a16="http://schemas.microsoft.com/office/drawing/2014/main" id="{B6EE1C5F-C7AB-43AB-ADB2-43ADF76861A0}"/>
              </a:ext>
            </a:extLst>
          </p:cNvPr>
          <p:cNvSpPr>
            <a:spLocks noGrp="1"/>
          </p:cNvSpPr>
          <p:nvPr>
            <p:ph type="sldNum" sz="quarter" idx="12"/>
          </p:nvPr>
        </p:nvSpPr>
        <p:spPr/>
        <p:txBody>
          <a:bodyPr/>
          <a:lstStyle>
            <a:lvl1pPr>
              <a:defRPr/>
            </a:lvl1pPr>
          </a:lstStyle>
          <a:p>
            <a:pPr>
              <a:defRPr/>
            </a:pPr>
            <a:fld id="{60133E02-B5F4-4ADD-9261-8E2C32FD614B}" type="slidenum">
              <a:rPr lang="en-US" altLang="en-US"/>
              <a:pPr>
                <a:defRPr/>
              </a:pPr>
              <a:t>‹#›</a:t>
            </a:fld>
            <a:endParaRPr lang="en-US" altLang="en-US"/>
          </a:p>
        </p:txBody>
      </p:sp>
    </p:spTree>
    <p:extLst>
      <p:ext uri="{BB962C8B-B14F-4D97-AF65-F5344CB8AC3E}">
        <p14:creationId xmlns:p14="http://schemas.microsoft.com/office/powerpoint/2010/main" val="19049784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4">
            <a:extLst>
              <a:ext uri="{FF2B5EF4-FFF2-40B4-BE49-F238E27FC236}">
                <a16:creationId xmlns:a16="http://schemas.microsoft.com/office/drawing/2014/main" id="{2D4555EC-FDED-4BA6-866B-15ACDF299E04}"/>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17">
            <a:extLst>
              <a:ext uri="{FF2B5EF4-FFF2-40B4-BE49-F238E27FC236}">
                <a16:creationId xmlns:a16="http://schemas.microsoft.com/office/drawing/2014/main" id="{E05FF5C6-8E7A-46BB-B831-11132EE5E57A}"/>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14BA6A3B-2B60-4408-899B-948CAE96E510}"/>
              </a:ext>
            </a:extLst>
          </p:cNvPr>
          <p:cNvSpPr>
            <a:spLocks noGrp="1"/>
          </p:cNvSpPr>
          <p:nvPr>
            <p:ph type="sldNum" sz="quarter" idx="12"/>
          </p:nvPr>
        </p:nvSpPr>
        <p:spPr/>
        <p:txBody>
          <a:bodyPr/>
          <a:lstStyle>
            <a:lvl1pPr>
              <a:defRPr/>
            </a:lvl1pPr>
          </a:lstStyle>
          <a:p>
            <a:pPr>
              <a:defRPr/>
            </a:pPr>
            <a:fld id="{AF963DB1-2FD0-4CA1-9D8F-350F43E62615}" type="slidenum">
              <a:rPr lang="en-US" altLang="en-US"/>
              <a:pPr>
                <a:defRPr/>
              </a:pPr>
              <a:t>‹#›</a:t>
            </a:fld>
            <a:endParaRPr lang="en-US" altLang="en-US"/>
          </a:p>
        </p:txBody>
      </p:sp>
    </p:spTree>
    <p:extLst>
      <p:ext uri="{BB962C8B-B14F-4D97-AF65-F5344CB8AC3E}">
        <p14:creationId xmlns:p14="http://schemas.microsoft.com/office/powerpoint/2010/main" val="788634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9">
            <a:extLst>
              <a:ext uri="{FF2B5EF4-FFF2-40B4-BE49-F238E27FC236}">
                <a16:creationId xmlns:a16="http://schemas.microsoft.com/office/drawing/2014/main" id="{D6F42F52-DB1C-430D-BC69-51C950BE1333}"/>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3" name="Date Placeholder 1">
            <a:extLst>
              <a:ext uri="{FF2B5EF4-FFF2-40B4-BE49-F238E27FC236}">
                <a16:creationId xmlns:a16="http://schemas.microsoft.com/office/drawing/2014/main" id="{EF3E2DFF-CA4F-445C-9A51-F5EE3A65D4BF}"/>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2">
            <a:extLst>
              <a:ext uri="{FF2B5EF4-FFF2-40B4-BE49-F238E27FC236}">
                <a16:creationId xmlns:a16="http://schemas.microsoft.com/office/drawing/2014/main" id="{BE81918D-132F-4AF4-9856-2FFFDD83175F}"/>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3">
            <a:extLst>
              <a:ext uri="{FF2B5EF4-FFF2-40B4-BE49-F238E27FC236}">
                <a16:creationId xmlns:a16="http://schemas.microsoft.com/office/drawing/2014/main" id="{013505F4-5D93-403C-B427-E7CD70734601}"/>
              </a:ext>
            </a:extLst>
          </p:cNvPr>
          <p:cNvSpPr>
            <a:spLocks noGrp="1"/>
          </p:cNvSpPr>
          <p:nvPr>
            <p:ph type="sldNum" sz="quarter" idx="12"/>
          </p:nvPr>
        </p:nvSpPr>
        <p:spPr/>
        <p:txBody>
          <a:bodyPr/>
          <a:lstStyle>
            <a:lvl1pPr>
              <a:defRPr/>
            </a:lvl1pPr>
          </a:lstStyle>
          <a:p>
            <a:pPr>
              <a:defRPr/>
            </a:pPr>
            <a:fld id="{088CF7B9-22D4-44CC-BE33-4EF796FFD0B3}" type="slidenum">
              <a:rPr lang="en-US" altLang="en-US"/>
              <a:pPr>
                <a:defRPr/>
              </a:pPr>
              <a:t>‹#›</a:t>
            </a:fld>
            <a:endParaRPr lang="en-US" altLang="en-US"/>
          </a:p>
        </p:txBody>
      </p:sp>
    </p:spTree>
    <p:extLst>
      <p:ext uri="{BB962C8B-B14F-4D97-AF65-F5344CB8AC3E}">
        <p14:creationId xmlns:p14="http://schemas.microsoft.com/office/powerpoint/2010/main" val="12330481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n-US"/>
              <a:t>Click to edit Master title style</a:t>
            </a:r>
          </a:p>
        </p:txBody>
      </p:sp>
      <p:sp>
        <p:nvSpPr>
          <p:cNvPr id="3" name="Text Placeholder 2"/>
          <p:cNvSpPr>
            <a:spLocks noGrp="1"/>
          </p:cNvSpPr>
          <p:nvPr>
            <p:ph type="body" idx="2"/>
          </p:nvPr>
        </p:nvSpPr>
        <p:spPr>
          <a:xfrm>
            <a:off x="5538847" y="1447803"/>
            <a:ext cx="2971800" cy="4206111"/>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1"/>
          </p:nvPr>
        </p:nvSpPr>
        <p:spPr>
          <a:xfrm>
            <a:off x="761375" y="930145"/>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4">
            <a:extLst>
              <a:ext uri="{FF2B5EF4-FFF2-40B4-BE49-F238E27FC236}">
                <a16:creationId xmlns:a16="http://schemas.microsoft.com/office/drawing/2014/main" id="{3664837E-563C-4821-9E6F-19BFC60F179B}"/>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17">
            <a:extLst>
              <a:ext uri="{FF2B5EF4-FFF2-40B4-BE49-F238E27FC236}">
                <a16:creationId xmlns:a16="http://schemas.microsoft.com/office/drawing/2014/main" id="{E3ACC7E1-B475-4898-A703-53E67D97D507}"/>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4">
            <a:extLst>
              <a:ext uri="{FF2B5EF4-FFF2-40B4-BE49-F238E27FC236}">
                <a16:creationId xmlns:a16="http://schemas.microsoft.com/office/drawing/2014/main" id="{4903C195-3C86-462F-BEB6-29D4DD82494C}"/>
              </a:ext>
            </a:extLst>
          </p:cNvPr>
          <p:cNvSpPr>
            <a:spLocks noGrp="1"/>
          </p:cNvSpPr>
          <p:nvPr>
            <p:ph type="sldNum" sz="quarter" idx="12"/>
          </p:nvPr>
        </p:nvSpPr>
        <p:spPr/>
        <p:txBody>
          <a:bodyPr/>
          <a:lstStyle>
            <a:lvl1pPr>
              <a:defRPr/>
            </a:lvl1pPr>
          </a:lstStyle>
          <a:p>
            <a:pPr>
              <a:defRPr/>
            </a:pPr>
            <a:fld id="{B1D93DEA-5E83-4765-8ECA-F7284D75F3E5}" type="slidenum">
              <a:rPr lang="en-US" altLang="en-US"/>
              <a:pPr>
                <a:defRPr/>
              </a:pPr>
              <a:t>‹#›</a:t>
            </a:fld>
            <a:endParaRPr lang="en-US" altLang="en-US"/>
          </a:p>
        </p:txBody>
      </p:sp>
    </p:spTree>
    <p:extLst>
      <p:ext uri="{BB962C8B-B14F-4D97-AF65-F5344CB8AC3E}">
        <p14:creationId xmlns:p14="http://schemas.microsoft.com/office/powerpoint/2010/main" val="41400752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9">
            <a:extLst>
              <a:ext uri="{FF2B5EF4-FFF2-40B4-BE49-F238E27FC236}">
                <a16:creationId xmlns:a16="http://schemas.microsoft.com/office/drawing/2014/main" id="{1EABDD6C-8D70-4381-83D0-A8B4C7FE6915}"/>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6" name="Round Single Corner Rectangle 10">
            <a:extLst>
              <a:ext uri="{FF2B5EF4-FFF2-40B4-BE49-F238E27FC236}">
                <a16:creationId xmlns:a16="http://schemas.microsoft.com/office/drawing/2014/main" id="{A284F36C-2018-4BA2-B519-79D5773A8083}"/>
              </a:ext>
            </a:extLst>
          </p:cNvPr>
          <p:cNvSpPr/>
          <p:nvPr/>
        </p:nvSpPr>
        <p:spPr>
          <a:xfrm>
            <a:off x="6400800" y="433729"/>
            <a:ext cx="2324100" cy="4342379"/>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n-US"/>
              <a:t>Click to edit Master title style</a:t>
            </a:r>
          </a:p>
        </p:txBody>
      </p:sp>
      <p:sp>
        <p:nvSpPr>
          <p:cNvPr id="4" name="Text Placeholder 3"/>
          <p:cNvSpPr>
            <a:spLocks noGrp="1"/>
          </p:cNvSpPr>
          <p:nvPr>
            <p:ph type="body" sz="half" idx="2"/>
          </p:nvPr>
        </p:nvSpPr>
        <p:spPr bwMode="grayWhite">
          <a:xfrm>
            <a:off x="6462712" y="533402"/>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n-US" noProof="0"/>
              <a:t>Click icon to add picture</a:t>
            </a:r>
          </a:p>
        </p:txBody>
      </p:sp>
      <p:sp>
        <p:nvSpPr>
          <p:cNvPr id="7" name="Date Placeholder 4">
            <a:extLst>
              <a:ext uri="{FF2B5EF4-FFF2-40B4-BE49-F238E27FC236}">
                <a16:creationId xmlns:a16="http://schemas.microsoft.com/office/drawing/2014/main" id="{CF638076-21F8-4F4D-8A71-87BFD5CF5E31}"/>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5">
            <a:extLst>
              <a:ext uri="{FF2B5EF4-FFF2-40B4-BE49-F238E27FC236}">
                <a16:creationId xmlns:a16="http://schemas.microsoft.com/office/drawing/2014/main" id="{0AF2222D-92BC-413D-8743-BC933968B21F}"/>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6">
            <a:extLst>
              <a:ext uri="{FF2B5EF4-FFF2-40B4-BE49-F238E27FC236}">
                <a16:creationId xmlns:a16="http://schemas.microsoft.com/office/drawing/2014/main" id="{B7B103C0-0B11-4DFD-AFB7-1A6061F04B54}"/>
              </a:ext>
            </a:extLst>
          </p:cNvPr>
          <p:cNvSpPr>
            <a:spLocks noGrp="1"/>
          </p:cNvSpPr>
          <p:nvPr>
            <p:ph type="sldNum" sz="quarter" idx="12"/>
          </p:nvPr>
        </p:nvSpPr>
        <p:spPr/>
        <p:txBody>
          <a:bodyPr/>
          <a:lstStyle>
            <a:lvl1pPr>
              <a:defRPr/>
            </a:lvl1pPr>
          </a:lstStyle>
          <a:p>
            <a:pPr>
              <a:defRPr/>
            </a:pPr>
            <a:fld id="{907695C1-005F-40F3-9F9C-736B49EA6E59}" type="slidenum">
              <a:rPr lang="en-US" altLang="en-US"/>
              <a:pPr>
                <a:defRPr/>
              </a:pPr>
              <a:t>‹#›</a:t>
            </a:fld>
            <a:endParaRPr lang="en-US" altLang="en-US"/>
          </a:p>
        </p:txBody>
      </p:sp>
    </p:spTree>
    <p:extLst>
      <p:ext uri="{BB962C8B-B14F-4D97-AF65-F5344CB8AC3E}">
        <p14:creationId xmlns:p14="http://schemas.microsoft.com/office/powerpoint/2010/main" val="6577152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a:extLst>
              <a:ext uri="{FF2B5EF4-FFF2-40B4-BE49-F238E27FC236}">
                <a16:creationId xmlns:a16="http://schemas.microsoft.com/office/drawing/2014/main" id="{39E06CE6-06C0-4DAC-9881-AAB05B0E1963}"/>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17">
            <a:extLst>
              <a:ext uri="{FF2B5EF4-FFF2-40B4-BE49-F238E27FC236}">
                <a16:creationId xmlns:a16="http://schemas.microsoft.com/office/drawing/2014/main" id="{EC70A1AE-6DB5-476F-99F2-1F1D9F92089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4">
            <a:extLst>
              <a:ext uri="{FF2B5EF4-FFF2-40B4-BE49-F238E27FC236}">
                <a16:creationId xmlns:a16="http://schemas.microsoft.com/office/drawing/2014/main" id="{25665668-751C-47DD-9F43-9020013D80F5}"/>
              </a:ext>
            </a:extLst>
          </p:cNvPr>
          <p:cNvSpPr>
            <a:spLocks noGrp="1"/>
          </p:cNvSpPr>
          <p:nvPr>
            <p:ph type="sldNum" sz="quarter" idx="12"/>
          </p:nvPr>
        </p:nvSpPr>
        <p:spPr/>
        <p:txBody>
          <a:bodyPr/>
          <a:lstStyle>
            <a:lvl1pPr>
              <a:defRPr/>
            </a:lvl1pPr>
          </a:lstStyle>
          <a:p>
            <a:pPr>
              <a:defRPr/>
            </a:pPr>
            <a:fld id="{5F15AF3D-94C0-48BA-86ED-5C0CC85CB527}" type="slidenum">
              <a:rPr lang="en-US" altLang="en-US"/>
              <a:pPr>
                <a:defRPr/>
              </a:pPr>
              <a:t>‹#›</a:t>
            </a:fld>
            <a:endParaRPr lang="en-US" altLang="en-US"/>
          </a:p>
        </p:txBody>
      </p:sp>
    </p:spTree>
    <p:extLst>
      <p:ext uri="{BB962C8B-B14F-4D97-AF65-F5344CB8AC3E}">
        <p14:creationId xmlns:p14="http://schemas.microsoft.com/office/powerpoint/2010/main" val="4121208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6"/>
            <a:ext cx="1981200" cy="52577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533404"/>
            <a:ext cx="5943600" cy="52578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a:extLst>
              <a:ext uri="{FF2B5EF4-FFF2-40B4-BE49-F238E27FC236}">
                <a16:creationId xmlns:a16="http://schemas.microsoft.com/office/drawing/2014/main" id="{F21DFC2D-5217-4F6C-9BF3-FDF8603CA0B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17">
            <a:extLst>
              <a:ext uri="{FF2B5EF4-FFF2-40B4-BE49-F238E27FC236}">
                <a16:creationId xmlns:a16="http://schemas.microsoft.com/office/drawing/2014/main" id="{935F4BDB-E4AA-40E6-A174-DCFA901D08AB}"/>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4">
            <a:extLst>
              <a:ext uri="{FF2B5EF4-FFF2-40B4-BE49-F238E27FC236}">
                <a16:creationId xmlns:a16="http://schemas.microsoft.com/office/drawing/2014/main" id="{95A38007-8943-4554-902B-1AC76D9EAFC6}"/>
              </a:ext>
            </a:extLst>
          </p:cNvPr>
          <p:cNvSpPr>
            <a:spLocks noGrp="1"/>
          </p:cNvSpPr>
          <p:nvPr>
            <p:ph type="sldNum" sz="quarter" idx="12"/>
          </p:nvPr>
        </p:nvSpPr>
        <p:spPr/>
        <p:txBody>
          <a:bodyPr/>
          <a:lstStyle>
            <a:lvl1pPr>
              <a:defRPr/>
            </a:lvl1pPr>
          </a:lstStyle>
          <a:p>
            <a:pPr>
              <a:defRPr/>
            </a:pPr>
            <a:fld id="{F21C4738-EAA8-44D7-9C30-70F37417834E}" type="slidenum">
              <a:rPr lang="en-US" altLang="en-US"/>
              <a:pPr>
                <a:defRPr/>
              </a:pPr>
              <a:t>‹#›</a:t>
            </a:fld>
            <a:endParaRPr lang="en-US" altLang="en-US"/>
          </a:p>
        </p:txBody>
      </p:sp>
    </p:spTree>
    <p:extLst>
      <p:ext uri="{BB962C8B-B14F-4D97-AF65-F5344CB8AC3E}">
        <p14:creationId xmlns:p14="http://schemas.microsoft.com/office/powerpoint/2010/main" val="5650997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9">
            <a:extLst>
              <a:ext uri="{FF2B5EF4-FFF2-40B4-BE49-F238E27FC236}">
                <a16:creationId xmlns:a16="http://schemas.microsoft.com/office/drawing/2014/main" id="{745BBE0C-E7F5-445D-8A59-2AC75F173055}"/>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6" name="Rounded Rectangle 10">
            <a:extLst>
              <a:ext uri="{FF2B5EF4-FFF2-40B4-BE49-F238E27FC236}">
                <a16:creationId xmlns:a16="http://schemas.microsoft.com/office/drawing/2014/main" id="{2A915BC8-EBAE-40BD-845D-0B3B0E48A2F0}"/>
              </a:ext>
            </a:extLst>
          </p:cNvPr>
          <p:cNvSpPr/>
          <p:nvPr/>
        </p:nvSpPr>
        <p:spPr>
          <a:xfrm>
            <a:off x="418598"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n-US"/>
              <a:t>Click to edit Master title style</a:t>
            </a:r>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7" name="Date Placeholder 18">
            <a:extLst>
              <a:ext uri="{FF2B5EF4-FFF2-40B4-BE49-F238E27FC236}">
                <a16:creationId xmlns:a16="http://schemas.microsoft.com/office/drawing/2014/main" id="{B5F6F242-141C-40CC-BD02-77F50F1492D3}"/>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id="{844F3327-CD45-4D73-8336-9B7D2AFCDC37}"/>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10">
            <a:extLst>
              <a:ext uri="{FF2B5EF4-FFF2-40B4-BE49-F238E27FC236}">
                <a16:creationId xmlns:a16="http://schemas.microsoft.com/office/drawing/2014/main" id="{F7626A54-EF10-4DCE-BE1C-0EBD7CCFB082}"/>
              </a:ext>
            </a:extLst>
          </p:cNvPr>
          <p:cNvSpPr>
            <a:spLocks noGrp="1"/>
          </p:cNvSpPr>
          <p:nvPr>
            <p:ph type="sldNum" sz="quarter" idx="12"/>
          </p:nvPr>
        </p:nvSpPr>
        <p:spPr/>
        <p:txBody>
          <a:bodyPr/>
          <a:lstStyle>
            <a:lvl1pPr>
              <a:defRPr/>
            </a:lvl1pPr>
          </a:lstStyle>
          <a:p>
            <a:pPr>
              <a:defRPr/>
            </a:pPr>
            <a:fld id="{C5054E4C-667A-4ED8-A4E9-BB4F785F0351}" type="slidenum">
              <a:rPr lang="en-US" altLang="en-US"/>
              <a:pPr>
                <a:defRPr/>
              </a:pPr>
              <a:t>‹#›</a:t>
            </a:fld>
            <a:endParaRPr lang="en-US" altLang="en-US"/>
          </a:p>
        </p:txBody>
      </p:sp>
    </p:spTree>
    <p:extLst>
      <p:ext uri="{BB962C8B-B14F-4D97-AF65-F5344CB8AC3E}">
        <p14:creationId xmlns:p14="http://schemas.microsoft.com/office/powerpoint/2010/main" val="14403002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a:extLst>
              <a:ext uri="{FF2B5EF4-FFF2-40B4-BE49-F238E27FC236}">
                <a16:creationId xmlns:a16="http://schemas.microsoft.com/office/drawing/2014/main" id="{E2C1A79C-B8B7-466E-82FC-02DC17BB52B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17">
            <a:extLst>
              <a:ext uri="{FF2B5EF4-FFF2-40B4-BE49-F238E27FC236}">
                <a16:creationId xmlns:a16="http://schemas.microsoft.com/office/drawing/2014/main" id="{35964204-9A3D-4907-B24F-1822CBBA619F}"/>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4">
            <a:extLst>
              <a:ext uri="{FF2B5EF4-FFF2-40B4-BE49-F238E27FC236}">
                <a16:creationId xmlns:a16="http://schemas.microsoft.com/office/drawing/2014/main" id="{6F7CB5EB-645D-46FA-96E3-0AB75A01D78B}"/>
              </a:ext>
            </a:extLst>
          </p:cNvPr>
          <p:cNvSpPr>
            <a:spLocks noGrp="1"/>
          </p:cNvSpPr>
          <p:nvPr>
            <p:ph type="sldNum" sz="quarter" idx="12"/>
          </p:nvPr>
        </p:nvSpPr>
        <p:spPr/>
        <p:txBody>
          <a:bodyPr/>
          <a:lstStyle>
            <a:lvl1pPr>
              <a:defRPr/>
            </a:lvl1pPr>
          </a:lstStyle>
          <a:p>
            <a:pPr>
              <a:defRPr/>
            </a:pPr>
            <a:fld id="{D9FE7E9C-C102-4E65-AC1A-7D6185830664}" type="slidenum">
              <a:rPr lang="en-US" altLang="en-US"/>
              <a:pPr>
                <a:defRPr/>
              </a:pPr>
              <a:t>‹#›</a:t>
            </a:fld>
            <a:endParaRPr lang="en-US" altLang="en-US"/>
          </a:p>
        </p:txBody>
      </p:sp>
    </p:spTree>
    <p:extLst>
      <p:ext uri="{BB962C8B-B14F-4D97-AF65-F5344CB8AC3E}">
        <p14:creationId xmlns:p14="http://schemas.microsoft.com/office/powerpoint/2010/main" val="11671330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9">
            <a:extLst>
              <a:ext uri="{FF2B5EF4-FFF2-40B4-BE49-F238E27FC236}">
                <a16:creationId xmlns:a16="http://schemas.microsoft.com/office/drawing/2014/main" id="{4FA7BBBA-75A9-4B75-BF71-DA9FDB527CF5}"/>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5" name="Rounded Rectangle 10">
            <a:extLst>
              <a:ext uri="{FF2B5EF4-FFF2-40B4-BE49-F238E27FC236}">
                <a16:creationId xmlns:a16="http://schemas.microsoft.com/office/drawing/2014/main" id="{E7570FA2-C220-44C8-B10B-5A00B28E492E}"/>
              </a:ext>
            </a:extLst>
          </p:cNvPr>
          <p:cNvSpPr/>
          <p:nvPr/>
        </p:nvSpPr>
        <p:spPr>
          <a:xfrm>
            <a:off x="418598" y="434163"/>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2" name="Title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2F259DEB-043C-4CAC-9F39-FBA70F7185B3}"/>
              </a:ext>
            </a:extLst>
          </p:cNvPr>
          <p:cNvSpPr>
            <a:spLocks noGrp="1"/>
          </p:cNvSpPr>
          <p:nvPr>
            <p:ph type="dt" sz="half" idx="10"/>
          </p:nvPr>
        </p:nvSpPr>
        <p:spPr/>
        <p:txBody>
          <a:bodyPr/>
          <a:lstStyle>
            <a:lvl1pPr>
              <a:defRPr/>
            </a:lvl1pPr>
          </a:lstStyle>
          <a:p>
            <a:pPr>
              <a:defRPr/>
            </a:pPr>
            <a:endParaRPr lang="en-US" altLang="en-US"/>
          </a:p>
        </p:txBody>
      </p:sp>
      <p:sp>
        <p:nvSpPr>
          <p:cNvPr id="7" name="Footer Placeholder 4">
            <a:extLst>
              <a:ext uri="{FF2B5EF4-FFF2-40B4-BE49-F238E27FC236}">
                <a16:creationId xmlns:a16="http://schemas.microsoft.com/office/drawing/2014/main" id="{FC4ABA75-3C0F-40CD-9077-4A809AE4B21E}"/>
              </a:ext>
            </a:extLst>
          </p:cNvPr>
          <p:cNvSpPr>
            <a:spLocks noGrp="1"/>
          </p:cNvSpPr>
          <p:nvPr>
            <p:ph type="ftr" sz="quarter" idx="11"/>
          </p:nvPr>
        </p:nvSpPr>
        <p:spPr/>
        <p:txBody>
          <a:bodyPr/>
          <a:lstStyle>
            <a:lvl1pPr>
              <a:defRPr/>
            </a:lvl1pPr>
          </a:lstStyle>
          <a:p>
            <a:pPr>
              <a:defRPr/>
            </a:pPr>
            <a:endParaRPr lang="en-US" altLang="en-US"/>
          </a:p>
        </p:txBody>
      </p:sp>
      <p:sp>
        <p:nvSpPr>
          <p:cNvPr id="8" name="Slide Number Placeholder 5">
            <a:extLst>
              <a:ext uri="{FF2B5EF4-FFF2-40B4-BE49-F238E27FC236}">
                <a16:creationId xmlns:a16="http://schemas.microsoft.com/office/drawing/2014/main" id="{8B171C42-8625-446E-8028-877B0DE91B77}"/>
              </a:ext>
            </a:extLst>
          </p:cNvPr>
          <p:cNvSpPr>
            <a:spLocks noGrp="1"/>
          </p:cNvSpPr>
          <p:nvPr>
            <p:ph type="sldNum" sz="quarter" idx="12"/>
          </p:nvPr>
        </p:nvSpPr>
        <p:spPr/>
        <p:txBody>
          <a:bodyPr/>
          <a:lstStyle>
            <a:lvl1pPr>
              <a:defRPr/>
            </a:lvl1pPr>
          </a:lstStyle>
          <a:p>
            <a:pPr>
              <a:defRPr/>
            </a:pPr>
            <a:fld id="{0A3DABA4-6658-46A1-B04E-D87D1D966E6C}" type="slidenum">
              <a:rPr lang="en-US" altLang="en-US"/>
              <a:pPr>
                <a:defRPr/>
              </a:pPr>
              <a:t>‹#›</a:t>
            </a:fld>
            <a:endParaRPr lang="en-US" altLang="en-US"/>
          </a:p>
        </p:txBody>
      </p:sp>
    </p:spTree>
    <p:extLst>
      <p:ext uri="{BB962C8B-B14F-4D97-AF65-F5344CB8AC3E}">
        <p14:creationId xmlns:p14="http://schemas.microsoft.com/office/powerpoint/2010/main" val="2995279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4">
            <a:extLst>
              <a:ext uri="{FF2B5EF4-FFF2-40B4-BE49-F238E27FC236}">
                <a16:creationId xmlns:a16="http://schemas.microsoft.com/office/drawing/2014/main" id="{27BCA08D-0005-474C-8532-6DAE198F26EE}"/>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17">
            <a:extLst>
              <a:ext uri="{FF2B5EF4-FFF2-40B4-BE49-F238E27FC236}">
                <a16:creationId xmlns:a16="http://schemas.microsoft.com/office/drawing/2014/main" id="{59D17C3F-CDD9-4766-8533-2FA4BF961DBB}"/>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4">
            <a:extLst>
              <a:ext uri="{FF2B5EF4-FFF2-40B4-BE49-F238E27FC236}">
                <a16:creationId xmlns:a16="http://schemas.microsoft.com/office/drawing/2014/main" id="{08A83145-DE3C-469F-B679-41FAB5AD3D6E}"/>
              </a:ext>
            </a:extLst>
          </p:cNvPr>
          <p:cNvSpPr>
            <a:spLocks noGrp="1"/>
          </p:cNvSpPr>
          <p:nvPr>
            <p:ph type="sldNum" sz="quarter" idx="12"/>
          </p:nvPr>
        </p:nvSpPr>
        <p:spPr/>
        <p:txBody>
          <a:bodyPr/>
          <a:lstStyle>
            <a:lvl1pPr>
              <a:defRPr/>
            </a:lvl1pPr>
          </a:lstStyle>
          <a:p>
            <a:pPr>
              <a:defRPr/>
            </a:pPr>
            <a:fld id="{CA43E8E1-6B51-40A3-A72C-49DD05AF2475}" type="slidenum">
              <a:rPr lang="en-US" altLang="en-US"/>
              <a:pPr>
                <a:defRPr/>
              </a:pPr>
              <a:t>‹#›</a:t>
            </a:fld>
            <a:endParaRPr lang="en-US" altLang="en-US"/>
          </a:p>
        </p:txBody>
      </p:sp>
    </p:spTree>
    <p:extLst>
      <p:ext uri="{BB962C8B-B14F-4D97-AF65-F5344CB8AC3E}">
        <p14:creationId xmlns:p14="http://schemas.microsoft.com/office/powerpoint/2010/main" val="8263592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extLst/>
          </a:lstStyle>
          <a:p>
            <a:r>
              <a:rPr lang="en-US"/>
              <a:t>Click to edit Master title style</a:t>
            </a:r>
          </a:p>
        </p:txBody>
      </p:sp>
      <p:sp>
        <p:nvSpPr>
          <p:cNvPr id="3" name="Text Placeholder 2"/>
          <p:cNvSpPr>
            <a:spLocks noGrp="1"/>
          </p:cNvSpPr>
          <p:nvPr>
            <p:ph type="body" idx="1"/>
          </p:nvPr>
        </p:nvSpPr>
        <p:spPr>
          <a:xfrm>
            <a:off x="607224" y="579439"/>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52169" y="579439"/>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4">
            <a:extLst>
              <a:ext uri="{FF2B5EF4-FFF2-40B4-BE49-F238E27FC236}">
                <a16:creationId xmlns:a16="http://schemas.microsoft.com/office/drawing/2014/main" id="{8C8DF287-533F-4D75-BED4-DEF4B6496717}"/>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17">
            <a:extLst>
              <a:ext uri="{FF2B5EF4-FFF2-40B4-BE49-F238E27FC236}">
                <a16:creationId xmlns:a16="http://schemas.microsoft.com/office/drawing/2014/main" id="{A6E1D66B-A399-4463-9821-4E8005DF3BE2}"/>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4">
            <a:extLst>
              <a:ext uri="{FF2B5EF4-FFF2-40B4-BE49-F238E27FC236}">
                <a16:creationId xmlns:a16="http://schemas.microsoft.com/office/drawing/2014/main" id="{0112E5DE-66DF-4F8D-A234-25ECCECE00F2}"/>
              </a:ext>
            </a:extLst>
          </p:cNvPr>
          <p:cNvSpPr>
            <a:spLocks noGrp="1"/>
          </p:cNvSpPr>
          <p:nvPr>
            <p:ph type="sldNum" sz="quarter" idx="12"/>
          </p:nvPr>
        </p:nvSpPr>
        <p:spPr/>
        <p:txBody>
          <a:bodyPr/>
          <a:lstStyle>
            <a:lvl1pPr>
              <a:defRPr/>
            </a:lvl1pPr>
          </a:lstStyle>
          <a:p>
            <a:pPr>
              <a:defRPr/>
            </a:pPr>
            <a:fld id="{65F4FE6A-2C23-4B0D-AD23-FE99F84CB4A3}" type="slidenum">
              <a:rPr lang="en-US" altLang="en-US"/>
              <a:pPr>
                <a:defRPr/>
              </a:pPr>
              <a:t>‹#›</a:t>
            </a:fld>
            <a:endParaRPr lang="en-US" altLang="en-US"/>
          </a:p>
        </p:txBody>
      </p:sp>
    </p:spTree>
    <p:extLst>
      <p:ext uri="{BB962C8B-B14F-4D97-AF65-F5344CB8AC3E}">
        <p14:creationId xmlns:p14="http://schemas.microsoft.com/office/powerpoint/2010/main" val="42949092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4">
            <a:extLst>
              <a:ext uri="{FF2B5EF4-FFF2-40B4-BE49-F238E27FC236}">
                <a16:creationId xmlns:a16="http://schemas.microsoft.com/office/drawing/2014/main" id="{C092F35C-4E85-4397-9054-FBC1689F6857}"/>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17">
            <a:extLst>
              <a:ext uri="{FF2B5EF4-FFF2-40B4-BE49-F238E27FC236}">
                <a16:creationId xmlns:a16="http://schemas.microsoft.com/office/drawing/2014/main" id="{5AB08E6C-D1D1-4893-ADE0-63EF359C490C}"/>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5BE3FA7E-B572-43B2-A884-B27892F8852F}"/>
              </a:ext>
            </a:extLst>
          </p:cNvPr>
          <p:cNvSpPr>
            <a:spLocks noGrp="1"/>
          </p:cNvSpPr>
          <p:nvPr>
            <p:ph type="sldNum" sz="quarter" idx="12"/>
          </p:nvPr>
        </p:nvSpPr>
        <p:spPr/>
        <p:txBody>
          <a:bodyPr/>
          <a:lstStyle>
            <a:lvl1pPr>
              <a:defRPr/>
            </a:lvl1pPr>
          </a:lstStyle>
          <a:p>
            <a:pPr>
              <a:defRPr/>
            </a:pPr>
            <a:fld id="{24DC0522-3B52-4C22-8C7F-F4E052B03B91}" type="slidenum">
              <a:rPr lang="en-US" altLang="en-US"/>
              <a:pPr>
                <a:defRPr/>
              </a:pPr>
              <a:t>‹#›</a:t>
            </a:fld>
            <a:endParaRPr lang="en-US" altLang="en-US"/>
          </a:p>
        </p:txBody>
      </p:sp>
    </p:spTree>
    <p:extLst>
      <p:ext uri="{BB962C8B-B14F-4D97-AF65-F5344CB8AC3E}">
        <p14:creationId xmlns:p14="http://schemas.microsoft.com/office/powerpoint/2010/main" val="1436888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9">
            <a:extLst>
              <a:ext uri="{FF2B5EF4-FFF2-40B4-BE49-F238E27FC236}">
                <a16:creationId xmlns:a16="http://schemas.microsoft.com/office/drawing/2014/main" id="{7E066A19-44F4-4F49-BF89-05926945BC48}"/>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3" name="Date Placeholder 1">
            <a:extLst>
              <a:ext uri="{FF2B5EF4-FFF2-40B4-BE49-F238E27FC236}">
                <a16:creationId xmlns:a16="http://schemas.microsoft.com/office/drawing/2014/main" id="{EBECE742-CB40-46CC-9F82-49914D51737E}"/>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2">
            <a:extLst>
              <a:ext uri="{FF2B5EF4-FFF2-40B4-BE49-F238E27FC236}">
                <a16:creationId xmlns:a16="http://schemas.microsoft.com/office/drawing/2014/main" id="{B808A703-53D2-4014-AFFA-E3EA7ABC16C9}"/>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3">
            <a:extLst>
              <a:ext uri="{FF2B5EF4-FFF2-40B4-BE49-F238E27FC236}">
                <a16:creationId xmlns:a16="http://schemas.microsoft.com/office/drawing/2014/main" id="{254E21BE-CE37-41AB-9B8E-99138A127BC3}"/>
              </a:ext>
            </a:extLst>
          </p:cNvPr>
          <p:cNvSpPr>
            <a:spLocks noGrp="1"/>
          </p:cNvSpPr>
          <p:nvPr>
            <p:ph type="sldNum" sz="quarter" idx="12"/>
          </p:nvPr>
        </p:nvSpPr>
        <p:spPr/>
        <p:txBody>
          <a:bodyPr/>
          <a:lstStyle>
            <a:lvl1pPr>
              <a:defRPr/>
            </a:lvl1pPr>
          </a:lstStyle>
          <a:p>
            <a:pPr>
              <a:defRPr/>
            </a:pPr>
            <a:fld id="{5D017356-8E4E-453F-A04D-69581BA274D8}" type="slidenum">
              <a:rPr lang="en-US" altLang="en-US"/>
              <a:pPr>
                <a:defRPr/>
              </a:pPr>
              <a:t>‹#›</a:t>
            </a:fld>
            <a:endParaRPr lang="en-US" altLang="en-US"/>
          </a:p>
        </p:txBody>
      </p:sp>
    </p:spTree>
    <p:extLst>
      <p:ext uri="{BB962C8B-B14F-4D97-AF65-F5344CB8AC3E}">
        <p14:creationId xmlns:p14="http://schemas.microsoft.com/office/powerpoint/2010/main" val="31805917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n-US"/>
              <a:t>Click to edit Master title style</a:t>
            </a:r>
          </a:p>
        </p:txBody>
      </p:sp>
      <p:sp>
        <p:nvSpPr>
          <p:cNvPr id="3" name="Text Placeholder 2"/>
          <p:cNvSpPr>
            <a:spLocks noGrp="1"/>
          </p:cNvSpPr>
          <p:nvPr>
            <p:ph type="body" idx="2"/>
          </p:nvPr>
        </p:nvSpPr>
        <p:spPr>
          <a:xfrm>
            <a:off x="5538847" y="1447803"/>
            <a:ext cx="2971800" cy="4206111"/>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1"/>
          </p:nvPr>
        </p:nvSpPr>
        <p:spPr>
          <a:xfrm>
            <a:off x="761375" y="930145"/>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4">
            <a:extLst>
              <a:ext uri="{FF2B5EF4-FFF2-40B4-BE49-F238E27FC236}">
                <a16:creationId xmlns:a16="http://schemas.microsoft.com/office/drawing/2014/main" id="{AFA40001-AF15-489B-98C8-AA2990A188EA}"/>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17">
            <a:extLst>
              <a:ext uri="{FF2B5EF4-FFF2-40B4-BE49-F238E27FC236}">
                <a16:creationId xmlns:a16="http://schemas.microsoft.com/office/drawing/2014/main" id="{112B402D-B2A9-4052-A54D-124C4E64D78B}"/>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4">
            <a:extLst>
              <a:ext uri="{FF2B5EF4-FFF2-40B4-BE49-F238E27FC236}">
                <a16:creationId xmlns:a16="http://schemas.microsoft.com/office/drawing/2014/main" id="{4F79ADBC-B0D4-4F37-BB94-DD253E0728AE}"/>
              </a:ext>
            </a:extLst>
          </p:cNvPr>
          <p:cNvSpPr>
            <a:spLocks noGrp="1"/>
          </p:cNvSpPr>
          <p:nvPr>
            <p:ph type="sldNum" sz="quarter" idx="12"/>
          </p:nvPr>
        </p:nvSpPr>
        <p:spPr/>
        <p:txBody>
          <a:bodyPr/>
          <a:lstStyle>
            <a:lvl1pPr>
              <a:defRPr/>
            </a:lvl1pPr>
          </a:lstStyle>
          <a:p>
            <a:pPr>
              <a:defRPr/>
            </a:pPr>
            <a:fld id="{57C1912A-B29A-47C8-9395-4F165218A5C5}" type="slidenum">
              <a:rPr lang="en-US" altLang="en-US"/>
              <a:pPr>
                <a:defRPr/>
              </a:pPr>
              <a:t>‹#›</a:t>
            </a:fld>
            <a:endParaRPr lang="en-US" altLang="en-US"/>
          </a:p>
        </p:txBody>
      </p:sp>
    </p:spTree>
    <p:extLst>
      <p:ext uri="{BB962C8B-B14F-4D97-AF65-F5344CB8AC3E}">
        <p14:creationId xmlns:p14="http://schemas.microsoft.com/office/powerpoint/2010/main" val="12518860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9">
            <a:extLst>
              <a:ext uri="{FF2B5EF4-FFF2-40B4-BE49-F238E27FC236}">
                <a16:creationId xmlns:a16="http://schemas.microsoft.com/office/drawing/2014/main" id="{E25DC5BF-B59E-49B3-BE9C-AB7C524D6A18}"/>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6" name="Round Single Corner Rectangle 10">
            <a:extLst>
              <a:ext uri="{FF2B5EF4-FFF2-40B4-BE49-F238E27FC236}">
                <a16:creationId xmlns:a16="http://schemas.microsoft.com/office/drawing/2014/main" id="{38A04524-7F0E-45C9-AC87-7EB5812ECEE2}"/>
              </a:ext>
            </a:extLst>
          </p:cNvPr>
          <p:cNvSpPr/>
          <p:nvPr/>
        </p:nvSpPr>
        <p:spPr>
          <a:xfrm>
            <a:off x="6400800" y="433729"/>
            <a:ext cx="2324100" cy="4342379"/>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n-US"/>
              <a:t>Click to edit Master title style</a:t>
            </a:r>
          </a:p>
        </p:txBody>
      </p:sp>
      <p:sp>
        <p:nvSpPr>
          <p:cNvPr id="4" name="Text Placeholder 3"/>
          <p:cNvSpPr>
            <a:spLocks noGrp="1"/>
          </p:cNvSpPr>
          <p:nvPr>
            <p:ph type="body" sz="half" idx="2"/>
          </p:nvPr>
        </p:nvSpPr>
        <p:spPr bwMode="grayWhite">
          <a:xfrm>
            <a:off x="6462712" y="533402"/>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n-US" noProof="0"/>
              <a:t>Click icon to add picture</a:t>
            </a:r>
          </a:p>
        </p:txBody>
      </p:sp>
      <p:sp>
        <p:nvSpPr>
          <p:cNvPr id="7" name="Date Placeholder 4">
            <a:extLst>
              <a:ext uri="{FF2B5EF4-FFF2-40B4-BE49-F238E27FC236}">
                <a16:creationId xmlns:a16="http://schemas.microsoft.com/office/drawing/2014/main" id="{2461C331-6204-4CE1-B49B-B57504FC108C}"/>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5">
            <a:extLst>
              <a:ext uri="{FF2B5EF4-FFF2-40B4-BE49-F238E27FC236}">
                <a16:creationId xmlns:a16="http://schemas.microsoft.com/office/drawing/2014/main" id="{AFD63833-D625-4E86-986E-963FE786FB42}"/>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6">
            <a:extLst>
              <a:ext uri="{FF2B5EF4-FFF2-40B4-BE49-F238E27FC236}">
                <a16:creationId xmlns:a16="http://schemas.microsoft.com/office/drawing/2014/main" id="{D88F34EA-8FB5-4CF2-B97E-1AF1CAB27F49}"/>
              </a:ext>
            </a:extLst>
          </p:cNvPr>
          <p:cNvSpPr>
            <a:spLocks noGrp="1"/>
          </p:cNvSpPr>
          <p:nvPr>
            <p:ph type="sldNum" sz="quarter" idx="12"/>
          </p:nvPr>
        </p:nvSpPr>
        <p:spPr/>
        <p:txBody>
          <a:bodyPr/>
          <a:lstStyle>
            <a:lvl1pPr>
              <a:defRPr/>
            </a:lvl1pPr>
          </a:lstStyle>
          <a:p>
            <a:pPr>
              <a:defRPr/>
            </a:pPr>
            <a:fld id="{52F454CE-798F-4EA8-A956-488E34FF1D3E}" type="slidenum">
              <a:rPr lang="en-US" altLang="en-US"/>
              <a:pPr>
                <a:defRPr/>
              </a:pPr>
              <a:t>‹#›</a:t>
            </a:fld>
            <a:endParaRPr lang="en-US" altLang="en-US"/>
          </a:p>
        </p:txBody>
      </p:sp>
    </p:spTree>
    <p:extLst>
      <p:ext uri="{BB962C8B-B14F-4D97-AF65-F5344CB8AC3E}">
        <p14:creationId xmlns:p14="http://schemas.microsoft.com/office/powerpoint/2010/main" val="39516942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a:extLst>
              <a:ext uri="{FF2B5EF4-FFF2-40B4-BE49-F238E27FC236}">
                <a16:creationId xmlns:a16="http://schemas.microsoft.com/office/drawing/2014/main" id="{F154D929-54D9-4C49-AD6C-833B9B22DA1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17">
            <a:extLst>
              <a:ext uri="{FF2B5EF4-FFF2-40B4-BE49-F238E27FC236}">
                <a16:creationId xmlns:a16="http://schemas.microsoft.com/office/drawing/2014/main" id="{D81A5A7C-E987-4C69-AE1C-73F885F6A4B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4">
            <a:extLst>
              <a:ext uri="{FF2B5EF4-FFF2-40B4-BE49-F238E27FC236}">
                <a16:creationId xmlns:a16="http://schemas.microsoft.com/office/drawing/2014/main" id="{ABF79AFB-BE95-4681-9488-81445B3F00D4}"/>
              </a:ext>
            </a:extLst>
          </p:cNvPr>
          <p:cNvSpPr>
            <a:spLocks noGrp="1"/>
          </p:cNvSpPr>
          <p:nvPr>
            <p:ph type="sldNum" sz="quarter" idx="12"/>
          </p:nvPr>
        </p:nvSpPr>
        <p:spPr/>
        <p:txBody>
          <a:bodyPr/>
          <a:lstStyle>
            <a:lvl1pPr>
              <a:defRPr/>
            </a:lvl1pPr>
          </a:lstStyle>
          <a:p>
            <a:pPr>
              <a:defRPr/>
            </a:pPr>
            <a:fld id="{DC7AB64F-B66D-4F9A-8E2E-B55631E816F4}" type="slidenum">
              <a:rPr lang="en-US" altLang="en-US"/>
              <a:pPr>
                <a:defRPr/>
              </a:pPr>
              <a:t>‹#›</a:t>
            </a:fld>
            <a:endParaRPr lang="en-US" altLang="en-US"/>
          </a:p>
        </p:txBody>
      </p:sp>
    </p:spTree>
    <p:extLst>
      <p:ext uri="{BB962C8B-B14F-4D97-AF65-F5344CB8AC3E}">
        <p14:creationId xmlns:p14="http://schemas.microsoft.com/office/powerpoint/2010/main" val="12720824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6"/>
            <a:ext cx="1981200" cy="52577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533404"/>
            <a:ext cx="5943600" cy="52578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a:extLst>
              <a:ext uri="{FF2B5EF4-FFF2-40B4-BE49-F238E27FC236}">
                <a16:creationId xmlns:a16="http://schemas.microsoft.com/office/drawing/2014/main" id="{A8782DAF-A3BF-45C0-8D74-0FBCA7090726}"/>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17">
            <a:extLst>
              <a:ext uri="{FF2B5EF4-FFF2-40B4-BE49-F238E27FC236}">
                <a16:creationId xmlns:a16="http://schemas.microsoft.com/office/drawing/2014/main" id="{E69632B0-A226-48D2-91F7-826D18886947}"/>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4">
            <a:extLst>
              <a:ext uri="{FF2B5EF4-FFF2-40B4-BE49-F238E27FC236}">
                <a16:creationId xmlns:a16="http://schemas.microsoft.com/office/drawing/2014/main" id="{AD55615F-778B-4BC3-81FF-D6F31B189211}"/>
              </a:ext>
            </a:extLst>
          </p:cNvPr>
          <p:cNvSpPr>
            <a:spLocks noGrp="1"/>
          </p:cNvSpPr>
          <p:nvPr>
            <p:ph type="sldNum" sz="quarter" idx="12"/>
          </p:nvPr>
        </p:nvSpPr>
        <p:spPr/>
        <p:txBody>
          <a:bodyPr/>
          <a:lstStyle>
            <a:lvl1pPr>
              <a:defRPr/>
            </a:lvl1pPr>
          </a:lstStyle>
          <a:p>
            <a:pPr>
              <a:defRPr/>
            </a:pPr>
            <a:fld id="{B93C200C-CBAF-4984-B8E6-2CF1F0D097BF}" type="slidenum">
              <a:rPr lang="en-US" altLang="en-US"/>
              <a:pPr>
                <a:defRPr/>
              </a:pPr>
              <a:t>‹#›</a:t>
            </a:fld>
            <a:endParaRPr lang="en-US" altLang="en-US"/>
          </a:p>
        </p:txBody>
      </p:sp>
    </p:spTree>
    <p:extLst>
      <p:ext uri="{BB962C8B-B14F-4D97-AF65-F5344CB8AC3E}">
        <p14:creationId xmlns:p14="http://schemas.microsoft.com/office/powerpoint/2010/main" val="55625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image" Target="../media/image6.png"/><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5.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020AE-B98A-4E55-9DDD-BD333BF96901}" type="datetimeFigureOut">
              <a:rPr lang="en-US" smtClean="0"/>
              <a:t>12/9/2022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3EAE8-3B4F-4F9A-B761-6C407396534A}" type="slidenum">
              <a:rPr lang="en-US" smtClean="0"/>
              <a:t>‹#›</a:t>
            </a:fld>
            <a:endParaRPr lang="en-US"/>
          </a:p>
        </p:txBody>
      </p:sp>
    </p:spTree>
    <p:extLst>
      <p:ext uri="{BB962C8B-B14F-4D97-AF65-F5344CB8AC3E}">
        <p14:creationId xmlns:p14="http://schemas.microsoft.com/office/powerpoint/2010/main" val="13753876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020AE-B98A-4E55-9DDD-BD333BF96901}" type="datetimeFigureOut">
              <a:rPr lang="en-US" smtClean="0">
                <a:solidFill>
                  <a:prstClr val="black">
                    <a:tint val="75000"/>
                  </a:prstClr>
                </a:solidFill>
              </a:rPr>
              <a:pPr/>
              <a:t>12/9/2022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3EAE8-3B4F-4F9A-B761-6C40739653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44244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10241" y="753228"/>
            <a:ext cx="7210396"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0241" y="2336873"/>
            <a:ext cx="7210396"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63236" y="5936188"/>
            <a:ext cx="2057400" cy="365125"/>
          </a:xfrm>
          <a:prstGeom prst="rect">
            <a:avLst/>
          </a:prstGeom>
        </p:spPr>
        <p:txBody>
          <a:bodyPr vert="horz" lIns="91440" tIns="45720" rIns="91440" bIns="45720" rtlCol="0" anchor="ctr"/>
          <a:lstStyle>
            <a:lvl1pPr algn="r">
              <a:defRPr sz="788">
                <a:solidFill>
                  <a:schemeClr val="tx1">
                    <a:tint val="75000"/>
                  </a:schemeClr>
                </a:solidFill>
              </a:defRPr>
            </a:lvl1pPr>
          </a:lstStyle>
          <a:p>
            <a:fld id="{9D6E9DEC-419B-4CC5-A080-3B06BD5A8291}" type="datetimeFigureOut">
              <a:rPr lang="en-US" smtClean="0"/>
              <a:t>12/9/2022</a:t>
            </a:fld>
            <a:endParaRPr lang="en-US" dirty="0"/>
          </a:p>
        </p:txBody>
      </p:sp>
      <p:sp>
        <p:nvSpPr>
          <p:cNvPr id="5" name="Footer Placeholder 4"/>
          <p:cNvSpPr>
            <a:spLocks noGrp="1"/>
          </p:cNvSpPr>
          <p:nvPr>
            <p:ph type="ftr" sz="quarter" idx="3"/>
          </p:nvPr>
        </p:nvSpPr>
        <p:spPr>
          <a:xfrm>
            <a:off x="510241" y="5936189"/>
            <a:ext cx="5152995" cy="365125"/>
          </a:xfrm>
          <a:prstGeom prst="rect">
            <a:avLst/>
          </a:prstGeom>
        </p:spPr>
        <p:txBody>
          <a:bodyPr vert="horz" lIns="91440" tIns="45720" rIns="91440" bIns="45720" rtlCol="0" anchor="ctr"/>
          <a:lstStyle>
            <a:lvl1pPr algn="l">
              <a:defRPr sz="788">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47092" y="753228"/>
            <a:ext cx="865613" cy="1090789"/>
          </a:xfrm>
          <a:prstGeom prst="rect">
            <a:avLst/>
          </a:prstGeom>
        </p:spPr>
        <p:txBody>
          <a:bodyPr vert="horz" lIns="91440" tIns="45720" rIns="91440" bIns="45720" rtlCol="0" anchor="ctr"/>
          <a:lstStyle>
            <a:lvl1pPr algn="l">
              <a:defRPr sz="27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80678044"/>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hf sldNum="0" hdr="0" ftr="0" dt="0"/>
  <p:txStyles>
    <p:titleStyle>
      <a:lvl1pPr algn="l" defTabSz="685800" rtl="0" eaLnBrk="1" latinLnBrk="0" hangingPunct="1">
        <a:lnSpc>
          <a:spcPct val="90000"/>
        </a:lnSpc>
        <a:spcBef>
          <a:spcPct val="0"/>
        </a:spcBef>
        <a:buNone/>
        <a:defRPr sz="27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94505E45-22DE-41A2-B5FF-A81D316F93B6}"/>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9" name="Rounded Rectangle 8">
            <a:extLst>
              <a:ext uri="{FF2B5EF4-FFF2-40B4-BE49-F238E27FC236}">
                <a16:creationId xmlns:a16="http://schemas.microsoft.com/office/drawing/2014/main" id="{1777B7CA-4342-4A94-BA10-CBA13ACFFC09}"/>
              </a:ext>
            </a:extLst>
          </p:cNvPr>
          <p:cNvSpPr/>
          <p:nvPr/>
        </p:nvSpPr>
        <p:spPr>
          <a:xfrm>
            <a:off x="418598"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13" name="Title Placeholder 12">
            <a:extLst>
              <a:ext uri="{FF2B5EF4-FFF2-40B4-BE49-F238E27FC236}">
                <a16:creationId xmlns:a16="http://schemas.microsoft.com/office/drawing/2014/main" id="{BB0E7124-FFDF-48C3-A1B9-F381F034A867}"/>
              </a:ext>
            </a:extLst>
          </p:cNvPr>
          <p:cNvSpPr>
            <a:spLocks noGrp="1"/>
          </p:cNvSpPr>
          <p:nvPr>
            <p:ph type="title"/>
          </p:nvPr>
        </p:nvSpPr>
        <p:spPr>
          <a:xfrm>
            <a:off x="503238" y="4987018"/>
            <a:ext cx="8183562" cy="1049451"/>
          </a:xfrm>
          <a:prstGeom prst="rect">
            <a:avLst/>
          </a:prstGeom>
        </p:spPr>
        <p:txBody>
          <a:bodyPr vert="horz" anchor="b">
            <a:normAutofit/>
          </a:bodyPr>
          <a:lstStyle/>
          <a:p>
            <a:r>
              <a:rPr lang="en-US"/>
              <a:t>Click to edit Master title style</a:t>
            </a:r>
          </a:p>
        </p:txBody>
      </p:sp>
      <p:sp>
        <p:nvSpPr>
          <p:cNvPr id="1031" name="Text Placeholder 3">
            <a:extLst>
              <a:ext uri="{FF2B5EF4-FFF2-40B4-BE49-F238E27FC236}">
                <a16:creationId xmlns:a16="http://schemas.microsoft.com/office/drawing/2014/main" id="{0BF75828-4789-4567-B61C-7014D83EED65}"/>
              </a:ext>
            </a:extLst>
          </p:cNvPr>
          <p:cNvSpPr>
            <a:spLocks noGrp="1"/>
          </p:cNvSpPr>
          <p:nvPr>
            <p:ph type="body" idx="1"/>
          </p:nvPr>
        </p:nvSpPr>
        <p:spPr bwMode="auto">
          <a:xfrm>
            <a:off x="503238" y="530679"/>
            <a:ext cx="8183562" cy="41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 name="Date Placeholder 24">
            <a:extLst>
              <a:ext uri="{FF2B5EF4-FFF2-40B4-BE49-F238E27FC236}">
                <a16:creationId xmlns:a16="http://schemas.microsoft.com/office/drawing/2014/main" id="{7F5F04B0-0785-4552-B3B0-514917C9B8EB}"/>
              </a:ext>
            </a:extLst>
          </p:cNvPr>
          <p:cNvSpPr>
            <a:spLocks noGrp="1"/>
          </p:cNvSpPr>
          <p:nvPr>
            <p:ph type="dt" sz="half" idx="2"/>
          </p:nvPr>
        </p:nvSpPr>
        <p:spPr>
          <a:xfrm>
            <a:off x="3776663" y="6111309"/>
            <a:ext cx="2286000" cy="36569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defRPr>
            </a:lvl1pPr>
          </a:lstStyle>
          <a:p>
            <a:pPr>
              <a:defRPr/>
            </a:pPr>
            <a:endParaRPr lang="en-US" altLang="en-US"/>
          </a:p>
        </p:txBody>
      </p:sp>
      <p:sp>
        <p:nvSpPr>
          <p:cNvPr id="18" name="Footer Placeholder 17">
            <a:extLst>
              <a:ext uri="{FF2B5EF4-FFF2-40B4-BE49-F238E27FC236}">
                <a16:creationId xmlns:a16="http://schemas.microsoft.com/office/drawing/2014/main" id="{DDDFCFD4-C2AE-4CAC-925E-2E5666B80ED1}"/>
              </a:ext>
            </a:extLst>
          </p:cNvPr>
          <p:cNvSpPr>
            <a:spLocks noGrp="1"/>
          </p:cNvSpPr>
          <p:nvPr>
            <p:ph type="ftr" sz="quarter" idx="3"/>
          </p:nvPr>
        </p:nvSpPr>
        <p:spPr>
          <a:xfrm>
            <a:off x="6062663" y="6111309"/>
            <a:ext cx="2286000" cy="365691"/>
          </a:xfrm>
          <a:prstGeom prst="rect">
            <a:avLst/>
          </a:prstGeom>
        </p:spPr>
        <p:txBody>
          <a:bodyPr vert="horz" wrap="square" lIns="91440" tIns="45720" rIns="91440" bIns="45720" numCol="1" anchor="b" anchorCtr="0" compatLnSpc="1">
            <a:prstTxWarp prst="textNoShape">
              <a:avLst/>
            </a:prstTxWarp>
          </a:bodyPr>
          <a:lstStyle>
            <a:lvl1pPr eaLnBrk="1" hangingPunct="1">
              <a:defRPr sz="1000">
                <a:solidFill>
                  <a:srgbClr val="A7A399"/>
                </a:solidFill>
              </a:defRPr>
            </a:lvl1pPr>
          </a:lstStyle>
          <a:p>
            <a:pPr>
              <a:defRPr/>
            </a:pPr>
            <a:endParaRPr lang="en-US" altLang="en-US"/>
          </a:p>
        </p:txBody>
      </p:sp>
      <p:sp>
        <p:nvSpPr>
          <p:cNvPr id="5" name="Slide Number Placeholder 4">
            <a:extLst>
              <a:ext uri="{FF2B5EF4-FFF2-40B4-BE49-F238E27FC236}">
                <a16:creationId xmlns:a16="http://schemas.microsoft.com/office/drawing/2014/main" id="{32776C7A-EC75-4B3F-B858-DB0DB4102999}"/>
              </a:ext>
            </a:extLst>
          </p:cNvPr>
          <p:cNvSpPr>
            <a:spLocks noGrp="1"/>
          </p:cNvSpPr>
          <p:nvPr>
            <p:ph type="sldNum" sz="quarter" idx="4"/>
          </p:nvPr>
        </p:nvSpPr>
        <p:spPr>
          <a:xfrm>
            <a:off x="8348663" y="6111309"/>
            <a:ext cx="457200" cy="36569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cs typeface="Arial" panose="020B0604020202020204" pitchFamily="34" charset="0"/>
              </a:defRPr>
            </a:lvl1pPr>
          </a:lstStyle>
          <a:p>
            <a:pPr>
              <a:defRPr/>
            </a:pPr>
            <a:fld id="{9A3BF5DA-6DB3-4B63-9492-98BC48BD4DE1}" type="slidenum">
              <a:rPr lang="en-US" altLang="en-US"/>
              <a:pPr>
                <a:defRPr/>
              </a:pPr>
              <a:t>‹#›</a:t>
            </a:fld>
            <a:endParaRPr lang="en-US" altLang="en-US"/>
          </a:p>
        </p:txBody>
      </p:sp>
    </p:spTree>
    <p:extLst>
      <p:ext uri="{BB962C8B-B14F-4D97-AF65-F5344CB8AC3E}">
        <p14:creationId xmlns:p14="http://schemas.microsoft.com/office/powerpoint/2010/main" val="347726000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S PGothic" pitchFamily="34" charset="-128"/>
          <a:cs typeface="MS PGothic" charset="0"/>
        </a:defRPr>
      </a:lvl1pPr>
      <a:lvl2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2pPr>
      <a:lvl3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3pPr>
      <a:lvl4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4pPr>
      <a:lvl5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S PGothic" pitchFamily="34" charset="-128"/>
          <a:cs typeface="MS PGothic" charset="0"/>
        </a:defRPr>
      </a:lvl1pPr>
      <a:lvl2pPr marL="547688" indent="-200025" algn="l" rtl="0" eaLnBrk="0" fontAlgn="base" hangingPunct="0">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S PGothic" pitchFamily="34" charset="-128"/>
          <a:cs typeface="MS PGothic" charset="0"/>
        </a:defRPr>
      </a:lvl2pPr>
      <a:lvl3pPr marL="785813" indent="-182563" algn="l" rtl="0" eaLnBrk="0" fontAlgn="base" hangingPunct="0">
        <a:spcBef>
          <a:spcPts val="250"/>
        </a:spcBef>
        <a:spcAft>
          <a:spcPct val="0"/>
        </a:spcAft>
        <a:buClr>
          <a:srgbClr val="ED3742"/>
        </a:buClr>
        <a:buSzPct val="100000"/>
        <a:buFont typeface="Wingdings 2" panose="05020102010507070707" pitchFamily="18" charset="2"/>
        <a:buChar char=""/>
        <a:defRPr sz="2200" kern="1200">
          <a:solidFill>
            <a:schemeClr val="tx1"/>
          </a:solidFill>
          <a:latin typeface="+mn-lt"/>
          <a:ea typeface="MS PGothic" pitchFamily="34" charset="-128"/>
          <a:cs typeface="MS PGothic" charset="0"/>
        </a:defRPr>
      </a:lvl3pPr>
      <a:lvl4pPr marL="1023938" indent="-182563" algn="l" rtl="0" eaLnBrk="0" fontAlgn="base" hangingPunct="0">
        <a:spcBef>
          <a:spcPts val="225"/>
        </a:spcBef>
        <a:spcAft>
          <a:spcPct val="0"/>
        </a:spcAft>
        <a:buClr>
          <a:srgbClr val="ED3742"/>
        </a:buClr>
        <a:buSzPct val="112000"/>
        <a:buFont typeface="Verdana" panose="020B0604030504040204" pitchFamily="34" charset="0"/>
        <a:buChar char="◦"/>
        <a:defRPr sz="1900" kern="1200">
          <a:solidFill>
            <a:schemeClr val="tx1"/>
          </a:solidFill>
          <a:latin typeface="+mn-lt"/>
          <a:ea typeface="MS PGothic" pitchFamily="34" charset="-128"/>
          <a:cs typeface="MS PGothic" charset="0"/>
        </a:defRPr>
      </a:lvl4pPr>
      <a:lvl5pPr marL="1279525" indent="-182563" algn="l" rtl="0" eaLnBrk="0" fontAlgn="base" hangingPunct="0">
        <a:spcBef>
          <a:spcPts val="250"/>
        </a:spcBef>
        <a:spcAft>
          <a:spcPct val="0"/>
        </a:spcAft>
        <a:buClr>
          <a:srgbClr val="4A85BF"/>
        </a:buClr>
        <a:buSzPct val="100000"/>
        <a:buFont typeface="Wingdings 2" panose="05020102010507070707" pitchFamily="18" charset="2"/>
        <a:buChar char=""/>
        <a:defRPr kern="1200">
          <a:solidFill>
            <a:schemeClr val="tx1"/>
          </a:solidFill>
          <a:latin typeface="+mn-lt"/>
          <a:ea typeface="MS PGothic" pitchFamily="34" charset="-128"/>
          <a:cs typeface="MS PGothic" charset="0"/>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4221670-545C-4AFE-B245-4091DF14103E}"/>
              </a:ext>
            </a:extLst>
          </p:cNvPr>
          <p:cNvSpPr>
            <a:spLocks noChangeArrowheads="1"/>
          </p:cNvSpPr>
          <p:nvPr/>
        </p:nvSpPr>
        <p:spPr bwMode="auto">
          <a:xfrm>
            <a:off x="304801" y="328273"/>
            <a:ext cx="8532813" cy="6198054"/>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9" name="Rounded Rectangle 8">
            <a:extLst>
              <a:ext uri="{FF2B5EF4-FFF2-40B4-BE49-F238E27FC236}">
                <a16:creationId xmlns:a16="http://schemas.microsoft.com/office/drawing/2014/main" id="{50E6FF13-E17C-4F5E-A5FA-363BD5A9BB54}"/>
              </a:ext>
            </a:extLst>
          </p:cNvPr>
          <p:cNvSpPr/>
          <p:nvPr/>
        </p:nvSpPr>
        <p:spPr>
          <a:xfrm>
            <a:off x="418598"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sz="2800">
              <a:solidFill>
                <a:srgbClr val="FFFFFF"/>
              </a:solidFill>
              <a:latin typeface="Verdana" pitchFamily="34" charset="0"/>
            </a:endParaRPr>
          </a:p>
        </p:txBody>
      </p:sp>
      <p:sp>
        <p:nvSpPr>
          <p:cNvPr id="13" name="Title Placeholder 12">
            <a:extLst>
              <a:ext uri="{FF2B5EF4-FFF2-40B4-BE49-F238E27FC236}">
                <a16:creationId xmlns:a16="http://schemas.microsoft.com/office/drawing/2014/main" id="{B517AA6F-4F0C-4D9A-BDC4-65E14967DAA7}"/>
              </a:ext>
            </a:extLst>
          </p:cNvPr>
          <p:cNvSpPr>
            <a:spLocks noGrp="1"/>
          </p:cNvSpPr>
          <p:nvPr>
            <p:ph type="title"/>
          </p:nvPr>
        </p:nvSpPr>
        <p:spPr>
          <a:xfrm>
            <a:off x="503238" y="4987018"/>
            <a:ext cx="8183562" cy="1049451"/>
          </a:xfrm>
          <a:prstGeom prst="rect">
            <a:avLst/>
          </a:prstGeom>
        </p:spPr>
        <p:txBody>
          <a:bodyPr vert="horz" anchor="b">
            <a:normAutofit/>
          </a:bodyPr>
          <a:lstStyle/>
          <a:p>
            <a:r>
              <a:rPr lang="en-US"/>
              <a:t>Click to edit Master title style</a:t>
            </a:r>
          </a:p>
        </p:txBody>
      </p:sp>
      <p:sp>
        <p:nvSpPr>
          <p:cNvPr id="1031" name="Text Placeholder 3">
            <a:extLst>
              <a:ext uri="{FF2B5EF4-FFF2-40B4-BE49-F238E27FC236}">
                <a16:creationId xmlns:a16="http://schemas.microsoft.com/office/drawing/2014/main" id="{A5695DF7-3E72-42F8-8A1B-C65649923A4A}"/>
              </a:ext>
            </a:extLst>
          </p:cNvPr>
          <p:cNvSpPr>
            <a:spLocks noGrp="1"/>
          </p:cNvSpPr>
          <p:nvPr>
            <p:ph type="body" idx="1"/>
          </p:nvPr>
        </p:nvSpPr>
        <p:spPr bwMode="auto">
          <a:xfrm>
            <a:off x="503238" y="530679"/>
            <a:ext cx="8183562" cy="41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 name="Date Placeholder 24">
            <a:extLst>
              <a:ext uri="{FF2B5EF4-FFF2-40B4-BE49-F238E27FC236}">
                <a16:creationId xmlns:a16="http://schemas.microsoft.com/office/drawing/2014/main" id="{15E6E712-263A-403A-A64F-FBA77AB8DD50}"/>
              </a:ext>
            </a:extLst>
          </p:cNvPr>
          <p:cNvSpPr>
            <a:spLocks noGrp="1"/>
          </p:cNvSpPr>
          <p:nvPr>
            <p:ph type="dt" sz="half" idx="2"/>
          </p:nvPr>
        </p:nvSpPr>
        <p:spPr>
          <a:xfrm>
            <a:off x="3776663" y="6111309"/>
            <a:ext cx="2286000" cy="36569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defRPr>
            </a:lvl1pPr>
          </a:lstStyle>
          <a:p>
            <a:pPr>
              <a:defRPr/>
            </a:pPr>
            <a:endParaRPr lang="en-US" altLang="en-US"/>
          </a:p>
        </p:txBody>
      </p:sp>
      <p:sp>
        <p:nvSpPr>
          <p:cNvPr id="18" name="Footer Placeholder 17">
            <a:extLst>
              <a:ext uri="{FF2B5EF4-FFF2-40B4-BE49-F238E27FC236}">
                <a16:creationId xmlns:a16="http://schemas.microsoft.com/office/drawing/2014/main" id="{3ECEE545-31A8-42D2-8C46-54821279D03D}"/>
              </a:ext>
            </a:extLst>
          </p:cNvPr>
          <p:cNvSpPr>
            <a:spLocks noGrp="1"/>
          </p:cNvSpPr>
          <p:nvPr>
            <p:ph type="ftr" sz="quarter" idx="3"/>
          </p:nvPr>
        </p:nvSpPr>
        <p:spPr>
          <a:xfrm>
            <a:off x="6062663" y="6111309"/>
            <a:ext cx="2286000" cy="365691"/>
          </a:xfrm>
          <a:prstGeom prst="rect">
            <a:avLst/>
          </a:prstGeom>
        </p:spPr>
        <p:txBody>
          <a:bodyPr vert="horz" wrap="square" lIns="91440" tIns="45720" rIns="91440" bIns="45720" numCol="1" anchor="b" anchorCtr="0" compatLnSpc="1">
            <a:prstTxWarp prst="textNoShape">
              <a:avLst/>
            </a:prstTxWarp>
          </a:bodyPr>
          <a:lstStyle>
            <a:lvl1pPr eaLnBrk="1" hangingPunct="1">
              <a:defRPr sz="1000">
                <a:solidFill>
                  <a:srgbClr val="A7A399"/>
                </a:solidFill>
              </a:defRPr>
            </a:lvl1pPr>
          </a:lstStyle>
          <a:p>
            <a:pPr>
              <a:defRPr/>
            </a:pPr>
            <a:endParaRPr lang="en-US" altLang="en-US"/>
          </a:p>
        </p:txBody>
      </p:sp>
      <p:sp>
        <p:nvSpPr>
          <p:cNvPr id="5" name="Slide Number Placeholder 4">
            <a:extLst>
              <a:ext uri="{FF2B5EF4-FFF2-40B4-BE49-F238E27FC236}">
                <a16:creationId xmlns:a16="http://schemas.microsoft.com/office/drawing/2014/main" id="{697FC286-83BF-4173-BFA4-059282F21236}"/>
              </a:ext>
            </a:extLst>
          </p:cNvPr>
          <p:cNvSpPr>
            <a:spLocks noGrp="1"/>
          </p:cNvSpPr>
          <p:nvPr>
            <p:ph type="sldNum" sz="quarter" idx="4"/>
          </p:nvPr>
        </p:nvSpPr>
        <p:spPr>
          <a:xfrm>
            <a:off x="8348663" y="6111309"/>
            <a:ext cx="457200" cy="36569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cs typeface="Arial" panose="020B0604020202020204" pitchFamily="34" charset="0"/>
              </a:defRPr>
            </a:lvl1pPr>
          </a:lstStyle>
          <a:p>
            <a:pPr>
              <a:defRPr/>
            </a:pPr>
            <a:fld id="{15FFFB7A-E97E-4B99-8AA6-A7F21C066C75}" type="slidenum">
              <a:rPr lang="en-US" altLang="en-US"/>
              <a:pPr>
                <a:defRPr/>
              </a:pPr>
              <a:t>‹#›</a:t>
            </a:fld>
            <a:endParaRPr lang="en-US" altLang="en-US"/>
          </a:p>
        </p:txBody>
      </p:sp>
    </p:spTree>
    <p:extLst>
      <p:ext uri="{BB962C8B-B14F-4D97-AF65-F5344CB8AC3E}">
        <p14:creationId xmlns:p14="http://schemas.microsoft.com/office/powerpoint/2010/main" val="213191869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S PGothic" pitchFamily="34" charset="-128"/>
          <a:cs typeface="MS PGothic" charset="0"/>
        </a:defRPr>
      </a:lvl1pPr>
      <a:lvl2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2pPr>
      <a:lvl3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3pPr>
      <a:lvl4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4pPr>
      <a:lvl5pPr algn="l" rtl="0" eaLnBrk="0" fontAlgn="base" hangingPunct="0">
        <a:spcBef>
          <a:spcPct val="0"/>
        </a:spcBef>
        <a:spcAft>
          <a:spcPct val="0"/>
        </a:spcAft>
        <a:defRPr sz="3600" b="1">
          <a:solidFill>
            <a:srgbClr val="FF8D3E"/>
          </a:solidFill>
          <a:latin typeface="Verdana" pitchFamily="34" charset="0"/>
          <a:ea typeface="MS PGothic" pitchFamily="34" charset="-128"/>
          <a:cs typeface="MS PGothic"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S PGothic" pitchFamily="34" charset="-128"/>
          <a:cs typeface="MS PGothic" charset="0"/>
        </a:defRPr>
      </a:lvl1pPr>
      <a:lvl2pPr marL="547688" indent="-200025" algn="l" rtl="0" eaLnBrk="0" fontAlgn="base" hangingPunct="0">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S PGothic" pitchFamily="34" charset="-128"/>
          <a:cs typeface="MS PGothic" charset="0"/>
        </a:defRPr>
      </a:lvl2pPr>
      <a:lvl3pPr marL="785813" indent="-182563" algn="l" rtl="0" eaLnBrk="0" fontAlgn="base" hangingPunct="0">
        <a:spcBef>
          <a:spcPts val="250"/>
        </a:spcBef>
        <a:spcAft>
          <a:spcPct val="0"/>
        </a:spcAft>
        <a:buClr>
          <a:srgbClr val="ED3742"/>
        </a:buClr>
        <a:buSzPct val="100000"/>
        <a:buFont typeface="Wingdings 2" panose="05020102010507070707" pitchFamily="18" charset="2"/>
        <a:buChar char=""/>
        <a:defRPr sz="2200" kern="1200">
          <a:solidFill>
            <a:schemeClr val="tx1"/>
          </a:solidFill>
          <a:latin typeface="+mn-lt"/>
          <a:ea typeface="MS PGothic" pitchFamily="34" charset="-128"/>
          <a:cs typeface="MS PGothic" charset="0"/>
        </a:defRPr>
      </a:lvl3pPr>
      <a:lvl4pPr marL="1023938" indent="-182563" algn="l" rtl="0" eaLnBrk="0" fontAlgn="base" hangingPunct="0">
        <a:spcBef>
          <a:spcPts val="225"/>
        </a:spcBef>
        <a:spcAft>
          <a:spcPct val="0"/>
        </a:spcAft>
        <a:buClr>
          <a:srgbClr val="ED3742"/>
        </a:buClr>
        <a:buSzPct val="112000"/>
        <a:buFont typeface="Verdana" panose="020B0604030504040204" pitchFamily="34" charset="0"/>
        <a:buChar char="◦"/>
        <a:defRPr sz="1900" kern="1200">
          <a:solidFill>
            <a:schemeClr val="tx1"/>
          </a:solidFill>
          <a:latin typeface="+mn-lt"/>
          <a:ea typeface="MS PGothic" pitchFamily="34" charset="-128"/>
          <a:cs typeface="MS PGothic" charset="0"/>
        </a:defRPr>
      </a:lvl4pPr>
      <a:lvl5pPr marL="1279525" indent="-182563" algn="l" rtl="0" eaLnBrk="0" fontAlgn="base" hangingPunct="0">
        <a:spcBef>
          <a:spcPts val="250"/>
        </a:spcBef>
        <a:spcAft>
          <a:spcPct val="0"/>
        </a:spcAft>
        <a:buClr>
          <a:srgbClr val="4A85BF"/>
        </a:buClr>
        <a:buSzPct val="100000"/>
        <a:buFont typeface="Wingdings 2" panose="05020102010507070707" pitchFamily="18" charset="2"/>
        <a:buChar char=""/>
        <a:defRPr kern="1200">
          <a:solidFill>
            <a:schemeClr val="tx1"/>
          </a:solidFill>
          <a:latin typeface="+mn-lt"/>
          <a:ea typeface="MS PGothic" pitchFamily="34" charset="-128"/>
          <a:cs typeface="MS PGothic" charset="0"/>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worldpopulationreview.com/states/new-york-population" TargetMode="External"/><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hyperlink" Target="https://worldpopulationreview.com/states/florida-population" TargetMode="External"/><Relationship Id="rId5" Type="http://schemas.openxmlformats.org/officeDocument/2006/relationships/hyperlink" Target="https://worldpopulationreview.com/states/texas-population" TargetMode="External"/><Relationship Id="rId4" Type="http://schemas.openxmlformats.org/officeDocument/2006/relationships/hyperlink" Target="https://worldpopulationreview.com/states/california-population"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www.cpc.ncep.noaa.gov/products/analysis_monitoring/ensostuff/ensoyears.shtml" TargetMode="External"/><Relationship Id="rId2" Type="http://schemas.openxmlformats.org/officeDocument/2006/relationships/notesSlide" Target="../notesSlides/notesSlide22.xml"/><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45.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9.gif"/></Relationships>
</file>

<file path=ppt/slides/_rels/slide3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1.gif"/></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8.xml"/><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467EA3-99DE-4C45-B4E0-CB6C81ABBF6D}"/>
              </a:ext>
            </a:extLst>
          </p:cNvPr>
          <p:cNvPicPr>
            <a:picLocks noChangeAspect="1"/>
          </p:cNvPicPr>
          <p:nvPr/>
        </p:nvPicPr>
        <p:blipFill>
          <a:blip r:embed="rId3"/>
          <a:stretch>
            <a:fillRect/>
          </a:stretch>
        </p:blipFill>
        <p:spPr>
          <a:xfrm>
            <a:off x="189747" y="4419600"/>
            <a:ext cx="8687553" cy="838200"/>
          </a:xfrm>
          <a:prstGeom prst="rect">
            <a:avLst/>
          </a:prstGeom>
        </p:spPr>
      </p:pic>
      <p:sp>
        <p:nvSpPr>
          <p:cNvPr id="5" name="Rectangle 4"/>
          <p:cNvSpPr/>
          <p:nvPr/>
        </p:nvSpPr>
        <p:spPr>
          <a:xfrm>
            <a:off x="190500" y="1504950"/>
            <a:ext cx="8686800" cy="2246768"/>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pPr algn="ctr"/>
            <a:endParaRPr lang="en-US" sz="2400" i="1" dirty="0">
              <a:solidFill>
                <a:srgbClr val="FFFF00"/>
              </a:solidFill>
              <a:effectLst>
                <a:outerShdw blurRad="38100" dist="38100" dir="2700000" algn="tl">
                  <a:srgbClr val="000000">
                    <a:alpha val="43137"/>
                  </a:srgbClr>
                </a:outerShdw>
              </a:effectLst>
              <a:latin typeface="Cambria" panose="02040503050406030204" pitchFamily="18" charset="0"/>
            </a:endParaRPr>
          </a:p>
        </p:txBody>
      </p:sp>
      <p:sp>
        <p:nvSpPr>
          <p:cNvPr id="7" name="Rectangle 6"/>
          <p:cNvSpPr/>
          <p:nvPr/>
        </p:nvSpPr>
        <p:spPr>
          <a:xfrm>
            <a:off x="1066800" y="4495800"/>
            <a:ext cx="7086600" cy="1061829"/>
          </a:xfrm>
          <a:prstGeom prst="rect">
            <a:avLst/>
          </a:prstGeom>
        </p:spPr>
        <p:txBody>
          <a:bodyPr wrap="square" lIns="45720" tIns="22860" rIns="45720" bIns="22860">
            <a:spAutoFit/>
          </a:bodyPr>
          <a:lstStyle/>
          <a:p>
            <a:pPr algn="ctr"/>
            <a:r>
              <a:rPr lang="en-US" sz="2200" b="1" i="1" dirty="0">
                <a:solidFill>
                  <a:schemeClr val="bg2"/>
                </a:solidFill>
                <a:effectLst>
                  <a:outerShdw blurRad="38100" dist="38100" dir="2700000" algn="tl">
                    <a:srgbClr val="000000">
                      <a:alpha val="43137"/>
                    </a:srgbClr>
                  </a:outerShdw>
                </a:effectLst>
                <a:latin typeface="Constantia" panose="02030602050306030303" pitchFamily="18" charset="0"/>
              </a:rPr>
              <a:t>John </a:t>
            </a:r>
            <a:r>
              <a:rPr lang="en-US" sz="2200" b="1" i="1" dirty="0" err="1">
                <a:solidFill>
                  <a:schemeClr val="bg2"/>
                </a:solidFill>
                <a:effectLst>
                  <a:outerShdw blurRad="38100" dist="38100" dir="2700000" algn="tl">
                    <a:srgbClr val="000000">
                      <a:alpha val="43137"/>
                    </a:srgbClr>
                  </a:outerShdw>
                </a:effectLst>
                <a:latin typeface="Constantia" panose="02030602050306030303" pitchFamily="18" charset="0"/>
              </a:rPr>
              <a:t>Pendergrast</a:t>
            </a:r>
            <a:endParaRPr lang="en-US" sz="2200" b="1" i="1" dirty="0">
              <a:solidFill>
                <a:schemeClr val="bg2"/>
              </a:solidFill>
              <a:effectLst>
                <a:outerShdw blurRad="38100" dist="38100" dir="2700000" algn="tl">
                  <a:srgbClr val="000000">
                    <a:alpha val="43137"/>
                  </a:srgbClr>
                </a:outerShdw>
              </a:effectLst>
              <a:latin typeface="Constantia" panose="02030602050306030303" pitchFamily="18" charset="0"/>
            </a:endParaRPr>
          </a:p>
          <a:p>
            <a:pPr algn="ctr"/>
            <a:r>
              <a:rPr lang="en-US" sz="2200" i="1" dirty="0">
                <a:solidFill>
                  <a:srgbClr val="FFC000"/>
                </a:solidFill>
                <a:effectLst>
                  <a:outerShdw blurRad="38100" dist="38100" dir="2700000" algn="tl">
                    <a:srgbClr val="000000">
                      <a:alpha val="43137"/>
                    </a:srgbClr>
                  </a:outerShdw>
                </a:effectLst>
                <a:latin typeface="Constantia" panose="02030602050306030303" pitchFamily="18" charset="0"/>
              </a:rPr>
              <a:t>National Weather Service - Melbourne, FL </a:t>
            </a:r>
          </a:p>
          <a:p>
            <a:pPr algn="ctr"/>
            <a:endParaRPr lang="en-US" sz="2200" i="1" dirty="0">
              <a:solidFill>
                <a:srgbClr val="FFC000"/>
              </a:solidFill>
              <a:effectLst>
                <a:outerShdw blurRad="38100" dist="38100" dir="2700000" algn="tl">
                  <a:srgbClr val="000000">
                    <a:alpha val="43137"/>
                  </a:srgbClr>
                </a:outerShdw>
              </a:effectLst>
              <a:latin typeface="Constantia" panose="02030602050306030303" pitchFamily="18" charset="0"/>
            </a:endParaRPr>
          </a:p>
        </p:txBody>
      </p:sp>
      <p:sp>
        <p:nvSpPr>
          <p:cNvPr id="2" name="Rectangle 1"/>
          <p:cNvSpPr/>
          <p:nvPr/>
        </p:nvSpPr>
        <p:spPr>
          <a:xfrm>
            <a:off x="1409700" y="1504950"/>
            <a:ext cx="6248400" cy="1384995"/>
          </a:xfrm>
          <a:prstGeom prst="rect">
            <a:avLst/>
          </a:prstGeom>
        </p:spPr>
        <p:txBody>
          <a:bodyPr wrap="square">
            <a:spAutoFit/>
          </a:bodyPr>
          <a:lstStyle/>
          <a:p>
            <a:pPr lvl="0" algn="ctr"/>
            <a:endParaRPr lang="en-US" sz="2800" b="1" i="1" dirty="0">
              <a:solidFill>
                <a:srgbClr val="FFC000"/>
              </a:solidFill>
              <a:effectLst>
                <a:outerShdw blurRad="38100" dist="38100" dir="2700000" algn="tl">
                  <a:srgbClr val="000000">
                    <a:alpha val="43137"/>
                  </a:srgbClr>
                </a:outerShdw>
              </a:effectLst>
              <a:latin typeface="Constantia" panose="02030602050306030303" pitchFamily="18" charset="0"/>
            </a:endParaRPr>
          </a:p>
          <a:p>
            <a:pPr lvl="0" algn="ctr"/>
            <a:r>
              <a:rPr lang="en-US" sz="2800" b="1" i="1" dirty="0">
                <a:solidFill>
                  <a:srgbClr val="FFC000"/>
                </a:solidFill>
                <a:effectLst>
                  <a:outerShdw blurRad="38100" dist="38100" dir="2700000" algn="tl">
                    <a:srgbClr val="000000">
                      <a:alpha val="43137"/>
                    </a:srgbClr>
                  </a:outerShdw>
                </a:effectLst>
                <a:latin typeface="Constantia" panose="02030602050306030303" pitchFamily="18" charset="0"/>
              </a:rPr>
              <a:t>CFPFC Meeting</a:t>
            </a:r>
          </a:p>
          <a:p>
            <a:pPr lvl="0" algn="ctr"/>
            <a:r>
              <a:rPr lang="en-US" sz="2800" b="1" i="1" dirty="0">
                <a:solidFill>
                  <a:srgbClr val="FFC000"/>
                </a:solidFill>
                <a:effectLst>
                  <a:outerShdw blurRad="38100" dist="38100" dir="2700000" algn="tl">
                    <a:srgbClr val="000000">
                      <a:alpha val="43137"/>
                    </a:srgbClr>
                  </a:outerShdw>
                </a:effectLst>
                <a:latin typeface="Constantia" panose="02030602050306030303" pitchFamily="18" charset="0"/>
              </a:rPr>
              <a:t>December 16, 2022</a:t>
            </a:r>
          </a:p>
        </p:txBody>
      </p:sp>
    </p:spTree>
    <p:extLst>
      <p:ext uri="{BB962C8B-B14F-4D97-AF65-F5344CB8AC3E}">
        <p14:creationId xmlns:p14="http://schemas.microsoft.com/office/powerpoint/2010/main" val="700919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544806"/>
            <a:ext cx="7086600" cy="538609"/>
          </a:xfrm>
          <a:prstGeom prst="rect">
            <a:avLst/>
          </a:prstGeom>
        </p:spPr>
        <p:txBody>
          <a:bodyPr wrap="square" lIns="45720" tIns="22860" rIns="45720" bIns="22860">
            <a:spAutoFit/>
          </a:bodyPr>
          <a:lstStyle/>
          <a:p>
            <a:pPr algn="ctr"/>
            <a:r>
              <a:rPr lang="en-US" sz="3200" b="1" i="1" dirty="0">
                <a:solidFill>
                  <a:srgbClr val="FFFF00"/>
                </a:solidFill>
                <a:effectLst>
                  <a:outerShdw blurRad="38100" dist="38100" dir="2700000" algn="tl">
                    <a:srgbClr val="000000">
                      <a:alpha val="43137"/>
                    </a:srgbClr>
                  </a:outerShdw>
                </a:effectLst>
                <a:latin typeface="Constantia" panose="02030602050306030303" pitchFamily="18" charset="0"/>
              </a:rPr>
              <a:t>Discussion on selected topics:</a:t>
            </a:r>
          </a:p>
        </p:txBody>
      </p:sp>
      <p:sp>
        <p:nvSpPr>
          <p:cNvPr id="6" name="Rectangle 5"/>
          <p:cNvSpPr/>
          <p:nvPr/>
        </p:nvSpPr>
        <p:spPr>
          <a:xfrm>
            <a:off x="228600" y="1547589"/>
            <a:ext cx="7086600" cy="3739485"/>
          </a:xfrm>
          <a:prstGeom prst="rect">
            <a:avLst/>
          </a:prstGeom>
        </p:spPr>
        <p:txBody>
          <a:bodyPr wrap="square" lIns="45720" tIns="22860" rIns="45720" bIns="22860">
            <a:spAutoFit/>
          </a:bodyPr>
          <a:lstStyle/>
          <a:p>
            <a:pPr marL="342900" indent="-342900">
              <a:buFont typeface="Arial" panose="020B0604020202020204" pitchFamily="34" charset="0"/>
              <a:buChar char="•"/>
            </a:pPr>
            <a:r>
              <a:rPr lang="en-US" sz="32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rPr>
              <a:t>Smoke and AQ </a:t>
            </a:r>
          </a:p>
          <a:p>
            <a:pPr marL="342900" indent="-342900">
              <a:buFont typeface="Arial" panose="020B0604020202020204" pitchFamily="34" charset="0"/>
              <a:buChar char="•"/>
            </a:pPr>
            <a:endParaRPr lang="en-US" sz="32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lvl="0" indent="-342900">
              <a:buFont typeface="Arial" panose="020B0604020202020204" pitchFamily="34" charset="0"/>
              <a:buChar char="•"/>
            </a:pPr>
            <a:r>
              <a:rPr lang="en-US" sz="3200" b="1" i="1" dirty="0">
                <a:solidFill>
                  <a:srgbClr val="F79646">
                    <a:lumMod val="60000"/>
                    <a:lumOff val="40000"/>
                  </a:srgbClr>
                </a:solidFill>
                <a:effectLst>
                  <a:outerShdw blurRad="38100" dist="38100" dir="2700000" algn="tl">
                    <a:srgbClr val="000000">
                      <a:alpha val="43137"/>
                    </a:srgbClr>
                  </a:outerShdw>
                </a:effectLst>
                <a:latin typeface="Constantia" panose="02030602050306030303" pitchFamily="18" charset="0"/>
              </a:rPr>
              <a:t>Current Conditions</a:t>
            </a:r>
          </a:p>
          <a:p>
            <a:pPr marL="342900" indent="-342900">
              <a:buFont typeface="Arial" panose="020B0604020202020204" pitchFamily="34" charset="0"/>
              <a:buChar char="•"/>
            </a:pPr>
            <a:endParaRPr lang="en-US" sz="32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indent="-342900">
              <a:buFont typeface="Arial" panose="020B0604020202020204" pitchFamily="34" charset="0"/>
              <a:buChar char="•"/>
            </a:pPr>
            <a:r>
              <a:rPr lang="en-US" sz="32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rPr>
              <a:t>Outlook for upcoming Dry season </a:t>
            </a:r>
          </a:p>
          <a:p>
            <a:pPr marL="342900" indent="-342900">
              <a:buFont typeface="Arial" panose="020B0604020202020204" pitchFamily="34" charset="0"/>
              <a:buChar char="•"/>
            </a:pPr>
            <a:endParaRPr lang="en-US" sz="28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indent="-342900">
              <a:buFont typeface="Arial" panose="020B0604020202020204" pitchFamily="34" charset="0"/>
              <a:buChar char="•"/>
            </a:pPr>
            <a:endParaRPr lang="en-US" sz="28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indent="-342900" algn="ctr">
              <a:buFont typeface="Arial" panose="020B0604020202020204" pitchFamily="34" charset="0"/>
              <a:buChar char="•"/>
            </a:pPr>
            <a:endParaRPr lang="en-US" sz="24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sp>
        <p:nvSpPr>
          <p:cNvPr id="9" name="AutoShape 2" descr="C={\frac  {\;Q}{u}}\cdot {\frac  {\;f}{\sigma _{y}{\sqrt  {2\pi }}}}\;\cdot {\frac  {\;g_{1}+g_{2}+g_{3}}{\sigma _{z}{\sqrt  {2\pi }}}}"/>
          <p:cNvSpPr>
            <a:spLocks noChangeAspect="1" noChangeArrowheads="1"/>
          </p:cNvSpPr>
          <p:nvPr/>
        </p:nvSpPr>
        <p:spPr bwMode="auto">
          <a:xfrm>
            <a:off x="2286000" y="3048000"/>
            <a:ext cx="2057400" cy="20574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4724400" y="5562600"/>
            <a:ext cx="3810000" cy="646331"/>
          </a:xfrm>
          <a:prstGeom prst="rect">
            <a:avLst/>
          </a:prstGeom>
          <a:noFill/>
        </p:spPr>
        <p:txBody>
          <a:bodyPr wrap="square" rtlCol="0">
            <a:spAutoFit/>
          </a:bodyPr>
          <a:lstStyle/>
          <a:p>
            <a:r>
              <a:rPr lang="en-US" sz="3600" b="1" i="1" dirty="0">
                <a:solidFill>
                  <a:srgbClr val="FFFF00"/>
                </a:solidFill>
              </a:rPr>
              <a:t>Q&amp;A…</a:t>
            </a:r>
          </a:p>
        </p:txBody>
      </p:sp>
    </p:spTree>
    <p:extLst>
      <p:ext uri="{BB962C8B-B14F-4D97-AF65-F5344CB8AC3E}">
        <p14:creationId xmlns:p14="http://schemas.microsoft.com/office/powerpoint/2010/main" val="2560541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822DCD-FAFD-4846-B16C-3367D6020A1C}"/>
              </a:ext>
            </a:extLst>
          </p:cNvPr>
          <p:cNvPicPr>
            <a:picLocks noChangeAspect="1"/>
          </p:cNvPicPr>
          <p:nvPr/>
        </p:nvPicPr>
        <p:blipFill>
          <a:blip r:embed="rId3"/>
          <a:stretch>
            <a:fillRect/>
          </a:stretch>
        </p:blipFill>
        <p:spPr>
          <a:xfrm>
            <a:off x="-762000" y="109074"/>
            <a:ext cx="6706536" cy="6639852"/>
          </a:xfrm>
          <a:prstGeom prst="rect">
            <a:avLst/>
          </a:prstGeom>
        </p:spPr>
      </p:pic>
      <p:sp>
        <p:nvSpPr>
          <p:cNvPr id="3" name="Rectangle 2">
            <a:extLst>
              <a:ext uri="{FF2B5EF4-FFF2-40B4-BE49-F238E27FC236}">
                <a16:creationId xmlns:a16="http://schemas.microsoft.com/office/drawing/2014/main" id="{C7376AB2-17E2-4C63-B508-D72AD6AD2A1B}"/>
              </a:ext>
            </a:extLst>
          </p:cNvPr>
          <p:cNvSpPr/>
          <p:nvPr/>
        </p:nvSpPr>
        <p:spPr>
          <a:xfrm>
            <a:off x="5947584" y="2413337"/>
            <a:ext cx="3120216" cy="2585323"/>
          </a:xfrm>
          <a:prstGeom prst="rect">
            <a:avLst/>
          </a:prstGeom>
        </p:spPr>
        <p:txBody>
          <a:bodyPr wrap="square">
            <a:spAutoFit/>
          </a:bodyPr>
          <a:lstStyle/>
          <a:p>
            <a:pPr>
              <a:buFont typeface="+mj-lt"/>
              <a:buAutoNum type="arabicPeriod"/>
            </a:pPr>
            <a:r>
              <a:rPr lang="en-US" dirty="0">
                <a:solidFill>
                  <a:schemeClr val="bg1"/>
                </a:solidFill>
                <a:latin typeface="Open Sans" panose="020B0606030504020204" pitchFamily="34" charset="0"/>
                <a:hlinkClick r:id="rId4">
                  <a:extLst>
                    <a:ext uri="{A12FA001-AC4F-418D-AE19-62706E023703}">
                      <ahyp:hlinkClr xmlns:ahyp="http://schemas.microsoft.com/office/drawing/2018/hyperlinkcolor" xmlns="" val="tx"/>
                    </a:ext>
                  </a:extLst>
                </a:hlinkClick>
              </a:rPr>
              <a:t>California</a:t>
            </a:r>
            <a:r>
              <a:rPr lang="en-US" dirty="0">
                <a:solidFill>
                  <a:schemeClr val="bg1"/>
                </a:solidFill>
                <a:latin typeface="Open Sans" panose="020B0606030504020204" pitchFamily="34" charset="0"/>
              </a:rPr>
              <a:t> (Pop: 39,613,493)</a:t>
            </a:r>
          </a:p>
          <a:p>
            <a:pPr>
              <a:buFont typeface="+mj-lt"/>
              <a:buAutoNum type="arabicPeriod"/>
            </a:pPr>
            <a:endParaRPr lang="en-US" dirty="0">
              <a:solidFill>
                <a:schemeClr val="bg1"/>
              </a:solidFill>
              <a:latin typeface="Open Sans" panose="020B0606030504020204" pitchFamily="34" charset="0"/>
            </a:endParaRPr>
          </a:p>
          <a:p>
            <a:pPr>
              <a:buFont typeface="+mj-lt"/>
              <a:buAutoNum type="arabicPeriod"/>
            </a:pPr>
            <a:r>
              <a:rPr lang="en-US" dirty="0">
                <a:solidFill>
                  <a:schemeClr val="bg1"/>
                </a:solidFill>
                <a:latin typeface="Open Sans" panose="020B0606030504020204" pitchFamily="34" charset="0"/>
                <a:hlinkClick r:id="rId5">
                  <a:extLst>
                    <a:ext uri="{A12FA001-AC4F-418D-AE19-62706E023703}">
                      <ahyp:hlinkClr xmlns:ahyp="http://schemas.microsoft.com/office/drawing/2018/hyperlinkcolor" xmlns="" val="tx"/>
                    </a:ext>
                  </a:extLst>
                </a:hlinkClick>
              </a:rPr>
              <a:t>Texas</a:t>
            </a:r>
            <a:r>
              <a:rPr lang="en-US" dirty="0">
                <a:solidFill>
                  <a:schemeClr val="bg1"/>
                </a:solidFill>
                <a:latin typeface="Open Sans" panose="020B0606030504020204" pitchFamily="34" charset="0"/>
              </a:rPr>
              <a:t> (Pop: 29,730,311)</a:t>
            </a:r>
          </a:p>
          <a:p>
            <a:pPr>
              <a:buFont typeface="+mj-lt"/>
              <a:buAutoNum type="arabicPeriod"/>
            </a:pPr>
            <a:endParaRPr lang="en-US" dirty="0">
              <a:solidFill>
                <a:schemeClr val="bg1"/>
              </a:solidFill>
              <a:latin typeface="Open Sans" panose="020B0606030504020204" pitchFamily="34" charset="0"/>
            </a:endParaRPr>
          </a:p>
          <a:p>
            <a:pPr>
              <a:buFont typeface="+mj-lt"/>
              <a:buAutoNum type="arabicPeriod"/>
            </a:pPr>
            <a:r>
              <a:rPr lang="en-US" dirty="0">
                <a:solidFill>
                  <a:schemeClr val="bg1"/>
                </a:solidFill>
                <a:latin typeface="Open Sans" panose="020B0606030504020204" pitchFamily="34" charset="0"/>
                <a:hlinkClick r:id="rId6">
                  <a:extLst>
                    <a:ext uri="{A12FA001-AC4F-418D-AE19-62706E023703}">
                      <ahyp:hlinkClr xmlns:ahyp="http://schemas.microsoft.com/office/drawing/2018/hyperlinkcolor" xmlns="" val="tx"/>
                    </a:ext>
                  </a:extLst>
                </a:hlinkClick>
              </a:rPr>
              <a:t>Florida</a:t>
            </a:r>
            <a:r>
              <a:rPr lang="en-US" dirty="0">
                <a:solidFill>
                  <a:schemeClr val="bg1"/>
                </a:solidFill>
                <a:latin typeface="Open Sans" panose="020B0606030504020204" pitchFamily="34" charset="0"/>
              </a:rPr>
              <a:t> (Pop: 21,944,577)</a:t>
            </a:r>
          </a:p>
          <a:p>
            <a:pPr>
              <a:buFont typeface="+mj-lt"/>
              <a:buAutoNum type="arabicPeriod"/>
            </a:pPr>
            <a:endParaRPr lang="en-US" dirty="0">
              <a:solidFill>
                <a:schemeClr val="bg1"/>
              </a:solidFill>
              <a:latin typeface="Open Sans" panose="020B0606030504020204" pitchFamily="34" charset="0"/>
            </a:endParaRPr>
          </a:p>
          <a:p>
            <a:pPr>
              <a:buFont typeface="+mj-lt"/>
              <a:buAutoNum type="arabicPeriod"/>
            </a:pPr>
            <a:r>
              <a:rPr lang="en-US" dirty="0">
                <a:solidFill>
                  <a:schemeClr val="bg1"/>
                </a:solidFill>
                <a:latin typeface="Open Sans" panose="020B0606030504020204" pitchFamily="34" charset="0"/>
                <a:hlinkClick r:id="rId7">
                  <a:extLst>
                    <a:ext uri="{A12FA001-AC4F-418D-AE19-62706E023703}">
                      <ahyp:hlinkClr xmlns:ahyp="http://schemas.microsoft.com/office/drawing/2018/hyperlinkcolor" xmlns="" val="tx"/>
                    </a:ext>
                  </a:extLst>
                </a:hlinkClick>
              </a:rPr>
              <a:t>New York</a:t>
            </a:r>
            <a:r>
              <a:rPr lang="en-US" dirty="0">
                <a:solidFill>
                  <a:schemeClr val="bg1"/>
                </a:solidFill>
                <a:latin typeface="Open Sans" panose="020B0606030504020204" pitchFamily="34" charset="0"/>
              </a:rPr>
              <a:t> (Pop: 19,299,981)</a:t>
            </a:r>
            <a:endParaRPr lang="en-US" b="0" i="0" dirty="0">
              <a:solidFill>
                <a:schemeClr val="bg1"/>
              </a:solidFill>
              <a:effectLst/>
              <a:latin typeface="Open Sans" panose="020B0606030504020204" pitchFamily="34" charset="0"/>
            </a:endParaRPr>
          </a:p>
        </p:txBody>
      </p:sp>
      <p:sp>
        <p:nvSpPr>
          <p:cNvPr id="4" name="TextBox 3">
            <a:extLst>
              <a:ext uri="{FF2B5EF4-FFF2-40B4-BE49-F238E27FC236}">
                <a16:creationId xmlns:a16="http://schemas.microsoft.com/office/drawing/2014/main" id="{2549A918-272C-4254-ABF2-A2F39379B95D}"/>
              </a:ext>
            </a:extLst>
          </p:cNvPr>
          <p:cNvSpPr txBox="1"/>
          <p:nvPr/>
        </p:nvSpPr>
        <p:spPr>
          <a:xfrm>
            <a:off x="6019800" y="5715000"/>
            <a:ext cx="3048000" cy="369332"/>
          </a:xfrm>
          <a:prstGeom prst="rect">
            <a:avLst/>
          </a:prstGeom>
          <a:noFill/>
        </p:spPr>
        <p:txBody>
          <a:bodyPr wrap="square" rtlCol="0">
            <a:spAutoFit/>
          </a:bodyPr>
          <a:lstStyle/>
          <a:p>
            <a:r>
              <a:rPr lang="en-US" dirty="0">
                <a:solidFill>
                  <a:srgbClr val="FFFF00"/>
                </a:solidFill>
              </a:rPr>
              <a:t>World Population Review 2022</a:t>
            </a:r>
          </a:p>
        </p:txBody>
      </p:sp>
    </p:spTree>
    <p:extLst>
      <p:ext uri="{BB962C8B-B14F-4D97-AF65-F5344CB8AC3E}">
        <p14:creationId xmlns:p14="http://schemas.microsoft.com/office/powerpoint/2010/main" val="4256922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57302" y="2193920"/>
            <a:ext cx="7086600" cy="1708160"/>
          </a:xfrm>
          <a:prstGeom prst="rect">
            <a:avLst/>
          </a:prstGeom>
        </p:spPr>
        <p:txBody>
          <a:bodyPr wrap="square" lIns="45720" tIns="22860" rIns="45720" bIns="22860">
            <a:spAutoFit/>
          </a:bodyPr>
          <a:lstStyle/>
          <a:p>
            <a:pPr algn="ctr"/>
            <a:r>
              <a:rPr lang="en-US" sz="5400" b="1" i="1" dirty="0">
                <a:solidFill>
                  <a:srgbClr val="FFFF00"/>
                </a:solidFill>
                <a:effectLst>
                  <a:outerShdw blurRad="38100" dist="38100" dir="2700000" algn="tl">
                    <a:srgbClr val="000000">
                      <a:alpha val="43137"/>
                    </a:srgbClr>
                  </a:outerShdw>
                </a:effectLst>
                <a:latin typeface="Constantia" panose="02030602050306030303" pitchFamily="18" charset="0"/>
              </a:rPr>
              <a:t>Where does Florida Rank ???</a:t>
            </a:r>
          </a:p>
        </p:txBody>
      </p:sp>
      <p:sp>
        <p:nvSpPr>
          <p:cNvPr id="9" name="AutoShape 2" descr="C={\frac  {\;Q}{u}}\cdot {\frac  {\;f}{\sigma _{y}{\sqrt  {2\pi }}}}\;\cdot {\frac  {\;g_{1}+g_{2}+g_{3}}{\sigma _{z}{\sqrt  {2\pi }}}}"/>
          <p:cNvSpPr>
            <a:spLocks noChangeAspect="1" noChangeArrowheads="1"/>
          </p:cNvSpPr>
          <p:nvPr/>
        </p:nvSpPr>
        <p:spPr bwMode="auto">
          <a:xfrm>
            <a:off x="2286000" y="3048000"/>
            <a:ext cx="2057400" cy="20574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2694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49A918-272C-4254-ABF2-A2F39379B95D}"/>
              </a:ext>
            </a:extLst>
          </p:cNvPr>
          <p:cNvSpPr txBox="1"/>
          <p:nvPr/>
        </p:nvSpPr>
        <p:spPr>
          <a:xfrm>
            <a:off x="6019800" y="5715000"/>
            <a:ext cx="3048000" cy="369332"/>
          </a:xfrm>
          <a:prstGeom prst="rect">
            <a:avLst/>
          </a:prstGeom>
          <a:noFill/>
        </p:spPr>
        <p:txBody>
          <a:bodyPr wrap="square" rtlCol="0">
            <a:spAutoFit/>
          </a:bodyPr>
          <a:lstStyle/>
          <a:p>
            <a:r>
              <a:rPr lang="en-US" dirty="0">
                <a:solidFill>
                  <a:srgbClr val="FFFF00"/>
                </a:solidFill>
              </a:rPr>
              <a:t>World Population Review 2022</a:t>
            </a:r>
          </a:p>
        </p:txBody>
      </p:sp>
      <p:pic>
        <p:nvPicPr>
          <p:cNvPr id="5" name="Picture 4">
            <a:extLst>
              <a:ext uri="{FF2B5EF4-FFF2-40B4-BE49-F238E27FC236}">
                <a16:creationId xmlns:a16="http://schemas.microsoft.com/office/drawing/2014/main" id="{BABC733B-28FC-4FA2-B6D9-F76D939FE881}"/>
              </a:ext>
            </a:extLst>
          </p:cNvPr>
          <p:cNvPicPr>
            <a:picLocks noChangeAspect="1"/>
          </p:cNvPicPr>
          <p:nvPr/>
        </p:nvPicPr>
        <p:blipFill>
          <a:blip r:embed="rId3"/>
          <a:stretch>
            <a:fillRect/>
          </a:stretch>
        </p:blipFill>
        <p:spPr>
          <a:xfrm>
            <a:off x="381000" y="304800"/>
            <a:ext cx="8599170" cy="4648200"/>
          </a:xfrm>
          <a:prstGeom prst="rect">
            <a:avLst/>
          </a:prstGeom>
        </p:spPr>
      </p:pic>
    </p:spTree>
    <p:extLst>
      <p:ext uri="{BB962C8B-B14F-4D97-AF65-F5344CB8AC3E}">
        <p14:creationId xmlns:p14="http://schemas.microsoft.com/office/powerpoint/2010/main" val="2423727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B3D355-21E3-41AB-ADC9-BE209D6A2A22}"/>
              </a:ext>
            </a:extLst>
          </p:cNvPr>
          <p:cNvPicPr>
            <a:picLocks noChangeAspect="1"/>
          </p:cNvPicPr>
          <p:nvPr/>
        </p:nvPicPr>
        <p:blipFill>
          <a:blip r:embed="rId3"/>
          <a:stretch>
            <a:fillRect/>
          </a:stretch>
        </p:blipFill>
        <p:spPr>
          <a:xfrm>
            <a:off x="76200" y="1033231"/>
            <a:ext cx="8991600" cy="4791537"/>
          </a:xfrm>
          <a:prstGeom prst="rect">
            <a:avLst/>
          </a:prstGeom>
        </p:spPr>
      </p:pic>
    </p:spTree>
    <p:extLst>
      <p:ext uri="{BB962C8B-B14F-4D97-AF65-F5344CB8AC3E}">
        <p14:creationId xmlns:p14="http://schemas.microsoft.com/office/powerpoint/2010/main" val="2222024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8A8BB0-2DBB-45F7-921D-2083A4D7D633}"/>
              </a:ext>
            </a:extLst>
          </p:cNvPr>
          <p:cNvPicPr>
            <a:picLocks noChangeAspect="1"/>
          </p:cNvPicPr>
          <p:nvPr/>
        </p:nvPicPr>
        <p:blipFill>
          <a:blip r:embed="rId3"/>
          <a:stretch>
            <a:fillRect/>
          </a:stretch>
        </p:blipFill>
        <p:spPr>
          <a:xfrm>
            <a:off x="3879954" y="1790700"/>
            <a:ext cx="5264046" cy="3276600"/>
          </a:xfrm>
          <a:prstGeom prst="rect">
            <a:avLst/>
          </a:prstGeom>
        </p:spPr>
      </p:pic>
      <p:pic>
        <p:nvPicPr>
          <p:cNvPr id="3" name="Picture 2">
            <a:extLst>
              <a:ext uri="{FF2B5EF4-FFF2-40B4-BE49-F238E27FC236}">
                <a16:creationId xmlns:a16="http://schemas.microsoft.com/office/drawing/2014/main" id="{734A76FE-1A56-416E-9624-D028324BD767}"/>
              </a:ext>
            </a:extLst>
          </p:cNvPr>
          <p:cNvPicPr>
            <a:picLocks noChangeAspect="1"/>
          </p:cNvPicPr>
          <p:nvPr/>
        </p:nvPicPr>
        <p:blipFill>
          <a:blip r:embed="rId4"/>
          <a:stretch>
            <a:fillRect/>
          </a:stretch>
        </p:blipFill>
        <p:spPr>
          <a:xfrm>
            <a:off x="0" y="1600200"/>
            <a:ext cx="4362106" cy="3848100"/>
          </a:xfrm>
          <a:prstGeom prst="rect">
            <a:avLst/>
          </a:prstGeom>
        </p:spPr>
      </p:pic>
    </p:spTree>
    <p:extLst>
      <p:ext uri="{BB962C8B-B14F-4D97-AF65-F5344CB8AC3E}">
        <p14:creationId xmlns:p14="http://schemas.microsoft.com/office/powerpoint/2010/main" val="1976504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 name="image8.png"/>
          <p:cNvPicPr>
            <a:picLocks noChangeAspect="1"/>
          </p:cNvPicPr>
          <p:nvPr/>
        </p:nvPicPr>
        <p:blipFill>
          <a:blip r:embed="rId3"/>
          <a:stretch>
            <a:fillRect/>
          </a:stretch>
        </p:blipFill>
        <p:spPr>
          <a:xfrm>
            <a:off x="-133350" y="947751"/>
            <a:ext cx="9410700" cy="6091697"/>
          </a:xfrm>
          <a:prstGeom prst="rect">
            <a:avLst/>
          </a:prstGeom>
          <a:ln w="12700">
            <a:miter lim="400000"/>
          </a:ln>
        </p:spPr>
      </p:pic>
      <p:sp>
        <p:nvSpPr>
          <p:cNvPr id="308" name="Shape 308"/>
          <p:cNvSpPr/>
          <p:nvPr/>
        </p:nvSpPr>
        <p:spPr>
          <a:xfrm rot="16200000">
            <a:off x="1125551" y="2202526"/>
            <a:ext cx="602729" cy="265457"/>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913993">
              <a:spcBef>
                <a:spcPts val="1300"/>
              </a:spcBef>
              <a:defRPr sz="2300" b="1">
                <a:solidFill>
                  <a:srgbClr val="FFFFFF"/>
                </a:solidFill>
                <a:latin typeface="Arial"/>
                <a:ea typeface="Arial"/>
                <a:cs typeface="Arial"/>
                <a:sym typeface="Arial"/>
              </a:defRPr>
            </a:lvl1pPr>
          </a:lstStyle>
          <a:p>
            <a:r>
              <a:rPr sz="1725" dirty="0"/>
              <a:t>VOCs</a:t>
            </a:r>
          </a:p>
        </p:txBody>
      </p:sp>
      <p:sp>
        <p:nvSpPr>
          <p:cNvPr id="309" name="Shape 309"/>
          <p:cNvSpPr/>
          <p:nvPr/>
        </p:nvSpPr>
        <p:spPr>
          <a:xfrm rot="16200000">
            <a:off x="3452581" y="2068231"/>
            <a:ext cx="2178481" cy="3116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913993">
              <a:spcBef>
                <a:spcPts val="1600"/>
              </a:spcBef>
              <a:defRPr sz="2700" b="1">
                <a:solidFill>
                  <a:srgbClr val="FFFFFF"/>
                </a:solidFill>
                <a:latin typeface="Arial"/>
                <a:ea typeface="Arial"/>
                <a:cs typeface="Arial"/>
                <a:sym typeface="Arial"/>
              </a:defRPr>
            </a:lvl1pPr>
          </a:lstStyle>
          <a:p>
            <a:r>
              <a:rPr lang="en-US" sz="2025" dirty="0"/>
              <a:t>Particulate Matter</a:t>
            </a:r>
            <a:endParaRPr sz="2025" dirty="0"/>
          </a:p>
        </p:txBody>
      </p:sp>
      <p:sp>
        <p:nvSpPr>
          <p:cNvPr id="310" name="Shape 310"/>
          <p:cNvSpPr/>
          <p:nvPr/>
        </p:nvSpPr>
        <p:spPr>
          <a:xfrm rot="16200000">
            <a:off x="6796662" y="2166037"/>
            <a:ext cx="389530" cy="3116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913993">
              <a:spcBef>
                <a:spcPts val="1600"/>
              </a:spcBef>
              <a:defRPr sz="2700" b="1">
                <a:solidFill>
                  <a:srgbClr val="FFFFFF"/>
                </a:solidFill>
                <a:latin typeface="Arial"/>
                <a:ea typeface="Arial"/>
                <a:cs typeface="Arial"/>
                <a:sym typeface="Arial"/>
              </a:defRPr>
            </a:lvl1pPr>
          </a:lstStyle>
          <a:p>
            <a:r>
              <a:rPr sz="2025"/>
              <a:t>CO</a:t>
            </a:r>
          </a:p>
        </p:txBody>
      </p:sp>
      <p:sp>
        <p:nvSpPr>
          <p:cNvPr id="311" name="Shape 311"/>
          <p:cNvSpPr/>
          <p:nvPr/>
        </p:nvSpPr>
        <p:spPr>
          <a:xfrm rot="16200000">
            <a:off x="7048818" y="1970634"/>
            <a:ext cx="96180" cy="20774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913993">
              <a:spcBef>
                <a:spcPts val="1000"/>
              </a:spcBef>
              <a:defRPr b="1">
                <a:solidFill>
                  <a:srgbClr val="FFFFFF"/>
                </a:solidFill>
                <a:latin typeface="Arial"/>
                <a:ea typeface="Arial"/>
                <a:cs typeface="Arial"/>
                <a:sym typeface="Arial"/>
              </a:defRPr>
            </a:lvl1pPr>
          </a:lstStyle>
          <a:p>
            <a:r>
              <a:rPr sz="1350"/>
              <a:t>2</a:t>
            </a:r>
          </a:p>
        </p:txBody>
      </p:sp>
      <p:sp>
        <p:nvSpPr>
          <p:cNvPr id="312" name="Shape 312"/>
          <p:cNvSpPr/>
          <p:nvPr/>
        </p:nvSpPr>
        <p:spPr>
          <a:xfrm>
            <a:off x="1603293" y="1606153"/>
            <a:ext cx="297657" cy="1109664"/>
          </a:xfrm>
          <a:custGeom>
            <a:avLst/>
            <a:gdLst/>
            <a:ahLst/>
            <a:cxnLst>
              <a:cxn ang="0">
                <a:pos x="wd2" y="hd2"/>
              </a:cxn>
              <a:cxn ang="5400000">
                <a:pos x="wd2" y="hd2"/>
              </a:cxn>
              <a:cxn ang="10800000">
                <a:pos x="wd2" y="hd2"/>
              </a:cxn>
              <a:cxn ang="16200000">
                <a:pos x="wd2" y="hd2"/>
              </a:cxn>
            </a:cxnLst>
            <a:rect l="0" t="0" r="r" b="b"/>
            <a:pathLst>
              <a:path w="21600" h="21600" extrusionOk="0">
                <a:moveTo>
                  <a:pt x="0" y="5377"/>
                </a:moveTo>
                <a:lnTo>
                  <a:pt x="5357" y="5377"/>
                </a:lnTo>
                <a:lnTo>
                  <a:pt x="5357" y="21600"/>
                </a:lnTo>
                <a:lnTo>
                  <a:pt x="16243" y="21600"/>
                </a:lnTo>
                <a:lnTo>
                  <a:pt x="16243" y="5377"/>
                </a:lnTo>
                <a:lnTo>
                  <a:pt x="21600" y="5377"/>
                </a:lnTo>
                <a:lnTo>
                  <a:pt x="10714" y="0"/>
                </a:lnTo>
                <a:lnTo>
                  <a:pt x="0" y="5377"/>
                </a:lnTo>
                <a:close/>
              </a:path>
            </a:pathLst>
          </a:custGeom>
          <a:solidFill>
            <a:srgbClr val="FF0000"/>
          </a:solidFill>
          <a:ln w="12700">
            <a:miter lim="400000"/>
          </a:ln>
        </p:spPr>
        <p:txBody>
          <a:bodyPr lIns="34289" rIns="34289"/>
          <a:lstStyle/>
          <a:p>
            <a:pPr defTabSz="685495">
              <a:defRPr sz="2300">
                <a:solidFill>
                  <a:srgbClr val="FFFFFF"/>
                </a:solidFill>
                <a:latin typeface="Arial"/>
                <a:ea typeface="Arial"/>
                <a:cs typeface="Arial"/>
                <a:sym typeface="Arial"/>
              </a:defRPr>
            </a:pPr>
            <a:endParaRPr sz="1725"/>
          </a:p>
        </p:txBody>
      </p:sp>
      <p:grpSp>
        <p:nvGrpSpPr>
          <p:cNvPr id="315" name="Group 315"/>
          <p:cNvGrpSpPr/>
          <p:nvPr/>
        </p:nvGrpSpPr>
        <p:grpSpPr>
          <a:xfrm>
            <a:off x="6155531" y="1293019"/>
            <a:ext cx="330995" cy="1145382"/>
            <a:chOff x="0" y="0"/>
            <a:chExt cx="441325" cy="1527175"/>
          </a:xfrm>
        </p:grpSpPr>
        <p:sp>
          <p:nvSpPr>
            <p:cNvPr id="313" name="Shape 313"/>
            <p:cNvSpPr/>
            <p:nvPr/>
          </p:nvSpPr>
          <p:spPr>
            <a:xfrm>
              <a:off x="22225" y="28575"/>
              <a:ext cx="396876" cy="1482726"/>
            </a:xfrm>
            <a:custGeom>
              <a:avLst/>
              <a:gdLst/>
              <a:ahLst/>
              <a:cxnLst>
                <a:cxn ang="0">
                  <a:pos x="wd2" y="hd2"/>
                </a:cxn>
                <a:cxn ang="5400000">
                  <a:pos x="wd2" y="hd2"/>
                </a:cxn>
                <a:cxn ang="10800000">
                  <a:pos x="wd2" y="hd2"/>
                </a:cxn>
                <a:cxn ang="16200000">
                  <a:pos x="wd2" y="hd2"/>
                </a:cxn>
              </a:cxnLst>
              <a:rect l="0" t="0" r="r" b="b"/>
              <a:pathLst>
                <a:path w="21600" h="21600" extrusionOk="0">
                  <a:moveTo>
                    <a:pt x="0" y="5412"/>
                  </a:moveTo>
                  <a:lnTo>
                    <a:pt x="5357" y="5412"/>
                  </a:lnTo>
                  <a:lnTo>
                    <a:pt x="5357" y="21600"/>
                  </a:lnTo>
                  <a:lnTo>
                    <a:pt x="16243" y="21600"/>
                  </a:lnTo>
                  <a:lnTo>
                    <a:pt x="16243" y="5412"/>
                  </a:lnTo>
                  <a:lnTo>
                    <a:pt x="21600" y="5412"/>
                  </a:lnTo>
                  <a:lnTo>
                    <a:pt x="10714" y="0"/>
                  </a:lnTo>
                  <a:lnTo>
                    <a:pt x="0" y="5412"/>
                  </a:lnTo>
                  <a:close/>
                </a:path>
              </a:pathLst>
            </a:custGeom>
            <a:solidFill>
              <a:srgbClr val="FF0000"/>
            </a:solidFill>
            <a:ln w="12700" cap="flat">
              <a:noFill/>
              <a:miter lim="400000"/>
            </a:ln>
            <a:effectLst/>
          </p:spPr>
          <p:txBody>
            <a:bodyPr wrap="square" lIns="34289" tIns="34289" rIns="34289" bIns="34289" numCol="1" anchor="t">
              <a:noAutofit/>
            </a:bodyPr>
            <a:lstStyle/>
            <a:p>
              <a:pPr defTabSz="685495">
                <a:defRPr sz="2300">
                  <a:solidFill>
                    <a:srgbClr val="FFFFFF"/>
                  </a:solidFill>
                  <a:latin typeface="Arial"/>
                  <a:ea typeface="Arial"/>
                  <a:cs typeface="Arial"/>
                  <a:sym typeface="Arial"/>
                </a:defRPr>
              </a:pPr>
              <a:endParaRPr sz="1725"/>
            </a:p>
          </p:txBody>
        </p:sp>
        <p:sp>
          <p:nvSpPr>
            <p:cNvPr id="314" name="Shape 314"/>
            <p:cNvSpPr/>
            <p:nvPr/>
          </p:nvSpPr>
          <p:spPr>
            <a:xfrm>
              <a:off x="0" y="0"/>
              <a:ext cx="441326" cy="1527176"/>
            </a:xfrm>
            <a:custGeom>
              <a:avLst/>
              <a:gdLst/>
              <a:ahLst/>
              <a:cxnLst>
                <a:cxn ang="0">
                  <a:pos x="wd2" y="hd2"/>
                </a:cxn>
                <a:cxn ang="5400000">
                  <a:pos x="wd2" y="hd2"/>
                </a:cxn>
                <a:cxn ang="10800000">
                  <a:pos x="wd2" y="hd2"/>
                </a:cxn>
                <a:cxn ang="16200000">
                  <a:pos x="wd2" y="hd2"/>
                </a:cxn>
              </a:cxnLst>
              <a:rect l="0" t="0" r="r" b="b"/>
              <a:pathLst>
                <a:path w="21600" h="21600" extrusionOk="0">
                  <a:moveTo>
                    <a:pt x="5905" y="5883"/>
                  </a:moveTo>
                  <a:lnTo>
                    <a:pt x="5905" y="5658"/>
                  </a:lnTo>
                  <a:lnTo>
                    <a:pt x="5283" y="5658"/>
                  </a:lnTo>
                  <a:lnTo>
                    <a:pt x="5283" y="21555"/>
                  </a:lnTo>
                  <a:lnTo>
                    <a:pt x="5905" y="21600"/>
                  </a:lnTo>
                  <a:lnTo>
                    <a:pt x="16317" y="21600"/>
                  </a:lnTo>
                  <a:lnTo>
                    <a:pt x="16472" y="21375"/>
                  </a:lnTo>
                  <a:lnTo>
                    <a:pt x="16472" y="5658"/>
                  </a:lnTo>
                  <a:lnTo>
                    <a:pt x="15695" y="5658"/>
                  </a:lnTo>
                  <a:lnTo>
                    <a:pt x="15695" y="5883"/>
                  </a:lnTo>
                  <a:lnTo>
                    <a:pt x="21600" y="5883"/>
                  </a:lnTo>
                  <a:lnTo>
                    <a:pt x="21134" y="5568"/>
                  </a:lnTo>
                  <a:lnTo>
                    <a:pt x="11344" y="314"/>
                  </a:lnTo>
                  <a:lnTo>
                    <a:pt x="10722" y="0"/>
                  </a:lnTo>
                  <a:lnTo>
                    <a:pt x="10256" y="314"/>
                  </a:lnTo>
                  <a:lnTo>
                    <a:pt x="622" y="5568"/>
                  </a:lnTo>
                  <a:lnTo>
                    <a:pt x="0" y="5838"/>
                  </a:lnTo>
                  <a:lnTo>
                    <a:pt x="1088" y="5883"/>
                  </a:lnTo>
                  <a:lnTo>
                    <a:pt x="5905" y="5883"/>
                  </a:lnTo>
                  <a:close/>
                  <a:moveTo>
                    <a:pt x="1088" y="5479"/>
                  </a:moveTo>
                  <a:lnTo>
                    <a:pt x="1088" y="5658"/>
                  </a:lnTo>
                  <a:lnTo>
                    <a:pt x="1709" y="5748"/>
                  </a:lnTo>
                  <a:lnTo>
                    <a:pt x="11344" y="494"/>
                  </a:lnTo>
                  <a:lnTo>
                    <a:pt x="10722" y="404"/>
                  </a:lnTo>
                  <a:lnTo>
                    <a:pt x="10256" y="494"/>
                  </a:lnTo>
                  <a:lnTo>
                    <a:pt x="20046" y="5748"/>
                  </a:lnTo>
                  <a:lnTo>
                    <a:pt x="20512" y="5658"/>
                  </a:lnTo>
                  <a:lnTo>
                    <a:pt x="20512" y="5479"/>
                  </a:lnTo>
                  <a:lnTo>
                    <a:pt x="15073" y="5479"/>
                  </a:lnTo>
                  <a:lnTo>
                    <a:pt x="15073" y="21375"/>
                  </a:lnTo>
                  <a:lnTo>
                    <a:pt x="15695" y="21375"/>
                  </a:lnTo>
                  <a:lnTo>
                    <a:pt x="15695" y="21196"/>
                  </a:lnTo>
                  <a:lnTo>
                    <a:pt x="5905" y="21196"/>
                  </a:lnTo>
                  <a:lnTo>
                    <a:pt x="5905" y="21375"/>
                  </a:lnTo>
                  <a:lnTo>
                    <a:pt x="6682" y="21375"/>
                  </a:lnTo>
                  <a:lnTo>
                    <a:pt x="6682" y="5479"/>
                  </a:lnTo>
                  <a:lnTo>
                    <a:pt x="1088" y="5479"/>
                  </a:lnTo>
                  <a:close/>
                </a:path>
              </a:pathLst>
            </a:custGeom>
            <a:solidFill>
              <a:srgbClr val="FF0000"/>
            </a:solidFill>
            <a:ln w="12700" cap="flat">
              <a:noFill/>
              <a:miter lim="400000"/>
            </a:ln>
            <a:effectLst/>
          </p:spPr>
          <p:txBody>
            <a:bodyPr wrap="square" lIns="34289" tIns="34289" rIns="34289" bIns="34289" numCol="1" anchor="t">
              <a:noAutofit/>
            </a:bodyPr>
            <a:lstStyle/>
            <a:p>
              <a:pPr defTabSz="685495">
                <a:defRPr sz="2300">
                  <a:solidFill>
                    <a:srgbClr val="FFFFFF"/>
                  </a:solidFill>
                  <a:latin typeface="Arial"/>
                  <a:ea typeface="Arial"/>
                  <a:cs typeface="Arial"/>
                  <a:sym typeface="Arial"/>
                </a:defRPr>
              </a:pPr>
              <a:endParaRPr sz="1725"/>
            </a:p>
          </p:txBody>
        </p:sp>
      </p:grpSp>
      <p:sp>
        <p:nvSpPr>
          <p:cNvPr id="316" name="Shape 316"/>
          <p:cNvSpPr/>
          <p:nvPr/>
        </p:nvSpPr>
        <p:spPr>
          <a:xfrm>
            <a:off x="2488301" y="1761747"/>
            <a:ext cx="297657" cy="1109663"/>
          </a:xfrm>
          <a:custGeom>
            <a:avLst/>
            <a:gdLst/>
            <a:ahLst/>
            <a:cxnLst>
              <a:cxn ang="0">
                <a:pos x="wd2" y="hd2"/>
              </a:cxn>
              <a:cxn ang="5400000">
                <a:pos x="wd2" y="hd2"/>
              </a:cxn>
              <a:cxn ang="10800000">
                <a:pos x="wd2" y="hd2"/>
              </a:cxn>
              <a:cxn ang="16200000">
                <a:pos x="wd2" y="hd2"/>
              </a:cxn>
            </a:cxnLst>
            <a:rect l="0" t="0" r="r" b="b"/>
            <a:pathLst>
              <a:path w="21600" h="21600" extrusionOk="0">
                <a:moveTo>
                  <a:pt x="0" y="5377"/>
                </a:moveTo>
                <a:lnTo>
                  <a:pt x="5357" y="5377"/>
                </a:lnTo>
                <a:lnTo>
                  <a:pt x="5357" y="21600"/>
                </a:lnTo>
                <a:lnTo>
                  <a:pt x="16243" y="21600"/>
                </a:lnTo>
                <a:lnTo>
                  <a:pt x="16243" y="5377"/>
                </a:lnTo>
                <a:lnTo>
                  <a:pt x="21600" y="5377"/>
                </a:lnTo>
                <a:lnTo>
                  <a:pt x="10714" y="0"/>
                </a:lnTo>
                <a:lnTo>
                  <a:pt x="0" y="5377"/>
                </a:lnTo>
                <a:close/>
              </a:path>
            </a:pathLst>
          </a:custGeom>
          <a:solidFill>
            <a:srgbClr val="FF0000"/>
          </a:solidFill>
          <a:ln w="12700">
            <a:miter lim="400000"/>
          </a:ln>
        </p:spPr>
        <p:txBody>
          <a:bodyPr lIns="34289" rIns="34289"/>
          <a:lstStyle/>
          <a:p>
            <a:pPr defTabSz="685495">
              <a:defRPr sz="2300">
                <a:solidFill>
                  <a:srgbClr val="FFFFFF"/>
                </a:solidFill>
                <a:latin typeface="Arial"/>
                <a:ea typeface="Arial"/>
                <a:cs typeface="Arial"/>
                <a:sym typeface="Arial"/>
              </a:defRPr>
            </a:pPr>
            <a:endParaRPr sz="1725"/>
          </a:p>
        </p:txBody>
      </p:sp>
      <p:grpSp>
        <p:nvGrpSpPr>
          <p:cNvPr id="319" name="Group 319"/>
          <p:cNvGrpSpPr/>
          <p:nvPr/>
        </p:nvGrpSpPr>
        <p:grpSpPr>
          <a:xfrm>
            <a:off x="7281862" y="1764511"/>
            <a:ext cx="330995" cy="1140620"/>
            <a:chOff x="0" y="0"/>
            <a:chExt cx="441325" cy="1520825"/>
          </a:xfrm>
        </p:grpSpPr>
        <p:sp>
          <p:nvSpPr>
            <p:cNvPr id="317" name="Shape 317"/>
            <p:cNvSpPr/>
            <p:nvPr/>
          </p:nvSpPr>
          <p:spPr>
            <a:xfrm>
              <a:off x="22225" y="25400"/>
              <a:ext cx="396876" cy="1479551"/>
            </a:xfrm>
            <a:custGeom>
              <a:avLst/>
              <a:gdLst/>
              <a:ahLst/>
              <a:cxnLst>
                <a:cxn ang="0">
                  <a:pos x="wd2" y="hd2"/>
                </a:cxn>
                <a:cxn ang="5400000">
                  <a:pos x="wd2" y="hd2"/>
                </a:cxn>
                <a:cxn ang="10800000">
                  <a:pos x="wd2" y="hd2"/>
                </a:cxn>
                <a:cxn ang="16200000">
                  <a:pos x="wd2" y="hd2"/>
                </a:cxn>
              </a:cxnLst>
              <a:rect l="0" t="0" r="r" b="b"/>
              <a:pathLst>
                <a:path w="21600" h="21600" extrusionOk="0">
                  <a:moveTo>
                    <a:pt x="0" y="5377"/>
                  </a:moveTo>
                  <a:lnTo>
                    <a:pt x="5357" y="5377"/>
                  </a:lnTo>
                  <a:lnTo>
                    <a:pt x="5357" y="21600"/>
                  </a:lnTo>
                  <a:lnTo>
                    <a:pt x="16243" y="21600"/>
                  </a:lnTo>
                  <a:lnTo>
                    <a:pt x="16243" y="5377"/>
                  </a:lnTo>
                  <a:lnTo>
                    <a:pt x="21600" y="5377"/>
                  </a:lnTo>
                  <a:lnTo>
                    <a:pt x="10714" y="0"/>
                  </a:lnTo>
                  <a:lnTo>
                    <a:pt x="0" y="5377"/>
                  </a:lnTo>
                  <a:close/>
                </a:path>
              </a:pathLst>
            </a:custGeom>
            <a:solidFill>
              <a:srgbClr val="FF0000"/>
            </a:solidFill>
            <a:ln w="12700" cap="flat">
              <a:noFill/>
              <a:miter lim="400000"/>
            </a:ln>
            <a:effectLst/>
          </p:spPr>
          <p:txBody>
            <a:bodyPr wrap="square" lIns="34289" tIns="34289" rIns="34289" bIns="34289" numCol="1" anchor="t">
              <a:noAutofit/>
            </a:bodyPr>
            <a:lstStyle/>
            <a:p>
              <a:pPr defTabSz="685495">
                <a:defRPr sz="2300">
                  <a:solidFill>
                    <a:srgbClr val="FFFFFF"/>
                  </a:solidFill>
                  <a:latin typeface="Arial"/>
                  <a:ea typeface="Arial"/>
                  <a:cs typeface="Arial"/>
                  <a:sym typeface="Arial"/>
                </a:defRPr>
              </a:pPr>
              <a:endParaRPr sz="1725"/>
            </a:p>
          </p:txBody>
        </p:sp>
        <p:sp>
          <p:nvSpPr>
            <p:cNvPr id="318" name="Shape 318"/>
            <p:cNvSpPr/>
            <p:nvPr/>
          </p:nvSpPr>
          <p:spPr>
            <a:xfrm>
              <a:off x="0" y="0"/>
              <a:ext cx="441326" cy="1520826"/>
            </a:xfrm>
            <a:custGeom>
              <a:avLst/>
              <a:gdLst/>
              <a:ahLst/>
              <a:cxnLst>
                <a:cxn ang="0">
                  <a:pos x="wd2" y="hd2"/>
                </a:cxn>
                <a:cxn ang="5400000">
                  <a:pos x="wd2" y="hd2"/>
                </a:cxn>
                <a:cxn ang="10800000">
                  <a:pos x="wd2" y="hd2"/>
                </a:cxn>
                <a:cxn ang="16200000">
                  <a:pos x="wd2" y="hd2"/>
                </a:cxn>
              </a:cxnLst>
              <a:rect l="0" t="0" r="r" b="b"/>
              <a:pathLst>
                <a:path w="21600" h="21600" extrusionOk="0">
                  <a:moveTo>
                    <a:pt x="5905" y="5817"/>
                  </a:moveTo>
                  <a:lnTo>
                    <a:pt x="5905" y="5592"/>
                  </a:lnTo>
                  <a:lnTo>
                    <a:pt x="5283" y="5592"/>
                  </a:lnTo>
                  <a:lnTo>
                    <a:pt x="5283" y="21555"/>
                  </a:lnTo>
                  <a:lnTo>
                    <a:pt x="5905" y="21600"/>
                  </a:lnTo>
                  <a:lnTo>
                    <a:pt x="16317" y="21600"/>
                  </a:lnTo>
                  <a:lnTo>
                    <a:pt x="16472" y="21375"/>
                  </a:lnTo>
                  <a:lnTo>
                    <a:pt x="16472" y="5592"/>
                  </a:lnTo>
                  <a:lnTo>
                    <a:pt x="15695" y="5592"/>
                  </a:lnTo>
                  <a:lnTo>
                    <a:pt x="15695" y="5817"/>
                  </a:lnTo>
                  <a:lnTo>
                    <a:pt x="21600" y="5817"/>
                  </a:lnTo>
                  <a:lnTo>
                    <a:pt x="21134" y="5501"/>
                  </a:lnTo>
                  <a:lnTo>
                    <a:pt x="11344" y="271"/>
                  </a:lnTo>
                  <a:lnTo>
                    <a:pt x="10722" y="0"/>
                  </a:lnTo>
                  <a:lnTo>
                    <a:pt x="10256" y="271"/>
                  </a:lnTo>
                  <a:lnTo>
                    <a:pt x="622" y="5501"/>
                  </a:lnTo>
                  <a:lnTo>
                    <a:pt x="0" y="5772"/>
                  </a:lnTo>
                  <a:lnTo>
                    <a:pt x="1088" y="5817"/>
                  </a:lnTo>
                  <a:lnTo>
                    <a:pt x="5905" y="5817"/>
                  </a:lnTo>
                  <a:close/>
                  <a:moveTo>
                    <a:pt x="1088" y="5411"/>
                  </a:moveTo>
                  <a:lnTo>
                    <a:pt x="1088" y="5592"/>
                  </a:lnTo>
                  <a:lnTo>
                    <a:pt x="1709" y="5682"/>
                  </a:lnTo>
                  <a:lnTo>
                    <a:pt x="11344" y="451"/>
                  </a:lnTo>
                  <a:lnTo>
                    <a:pt x="10722" y="361"/>
                  </a:lnTo>
                  <a:lnTo>
                    <a:pt x="10256" y="451"/>
                  </a:lnTo>
                  <a:lnTo>
                    <a:pt x="20046" y="5682"/>
                  </a:lnTo>
                  <a:lnTo>
                    <a:pt x="20512" y="5592"/>
                  </a:lnTo>
                  <a:lnTo>
                    <a:pt x="20512" y="5411"/>
                  </a:lnTo>
                  <a:lnTo>
                    <a:pt x="15073" y="5411"/>
                  </a:lnTo>
                  <a:lnTo>
                    <a:pt x="15073" y="21375"/>
                  </a:lnTo>
                  <a:lnTo>
                    <a:pt x="15695" y="21375"/>
                  </a:lnTo>
                  <a:lnTo>
                    <a:pt x="15695" y="21194"/>
                  </a:lnTo>
                  <a:lnTo>
                    <a:pt x="5905" y="21194"/>
                  </a:lnTo>
                  <a:lnTo>
                    <a:pt x="5905" y="21375"/>
                  </a:lnTo>
                  <a:lnTo>
                    <a:pt x="6682" y="21375"/>
                  </a:lnTo>
                  <a:lnTo>
                    <a:pt x="6682" y="5411"/>
                  </a:lnTo>
                  <a:lnTo>
                    <a:pt x="1088" y="5411"/>
                  </a:lnTo>
                  <a:close/>
                </a:path>
              </a:pathLst>
            </a:custGeom>
            <a:solidFill>
              <a:srgbClr val="FF0000"/>
            </a:solidFill>
            <a:ln w="12700" cap="flat">
              <a:noFill/>
              <a:miter lim="400000"/>
            </a:ln>
            <a:effectLst/>
          </p:spPr>
          <p:txBody>
            <a:bodyPr wrap="square" lIns="34289" tIns="34289" rIns="34289" bIns="34289" numCol="1" anchor="t">
              <a:noAutofit/>
            </a:bodyPr>
            <a:lstStyle/>
            <a:p>
              <a:pPr defTabSz="685495">
                <a:defRPr sz="2300">
                  <a:solidFill>
                    <a:srgbClr val="FFFFFF"/>
                  </a:solidFill>
                  <a:latin typeface="Arial"/>
                  <a:ea typeface="Arial"/>
                  <a:cs typeface="Arial"/>
                  <a:sym typeface="Arial"/>
                </a:defRPr>
              </a:pPr>
              <a:endParaRPr sz="1725"/>
            </a:p>
          </p:txBody>
        </p:sp>
      </p:grpSp>
      <p:sp>
        <p:nvSpPr>
          <p:cNvPr id="320" name="Shape 320"/>
          <p:cNvSpPr/>
          <p:nvPr/>
        </p:nvSpPr>
        <p:spPr>
          <a:xfrm rot="16140000">
            <a:off x="2026291" y="2309916"/>
            <a:ext cx="528927" cy="3116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913993">
              <a:spcBef>
                <a:spcPts val="1600"/>
              </a:spcBef>
              <a:defRPr sz="2700" b="1">
                <a:solidFill>
                  <a:srgbClr val="FFFFFF"/>
                </a:solidFill>
                <a:latin typeface="Arial"/>
                <a:ea typeface="Arial"/>
                <a:cs typeface="Arial"/>
                <a:sym typeface="Arial"/>
              </a:defRPr>
            </a:lvl1pPr>
          </a:lstStyle>
          <a:p>
            <a:r>
              <a:rPr sz="2025" dirty="0"/>
              <a:t>PAH</a:t>
            </a:r>
          </a:p>
        </p:txBody>
      </p:sp>
      <p:sp>
        <p:nvSpPr>
          <p:cNvPr id="321" name="Shape 321"/>
          <p:cNvSpPr/>
          <p:nvPr/>
        </p:nvSpPr>
        <p:spPr>
          <a:xfrm>
            <a:off x="4802982" y="1209575"/>
            <a:ext cx="297657" cy="1109664"/>
          </a:xfrm>
          <a:custGeom>
            <a:avLst/>
            <a:gdLst/>
            <a:ahLst/>
            <a:cxnLst>
              <a:cxn ang="0">
                <a:pos x="wd2" y="hd2"/>
              </a:cxn>
              <a:cxn ang="5400000">
                <a:pos x="wd2" y="hd2"/>
              </a:cxn>
              <a:cxn ang="10800000">
                <a:pos x="wd2" y="hd2"/>
              </a:cxn>
              <a:cxn ang="16200000">
                <a:pos x="wd2" y="hd2"/>
              </a:cxn>
            </a:cxnLst>
            <a:rect l="0" t="0" r="r" b="b"/>
            <a:pathLst>
              <a:path w="21600" h="21600" extrusionOk="0">
                <a:moveTo>
                  <a:pt x="0" y="5377"/>
                </a:moveTo>
                <a:lnTo>
                  <a:pt x="5357" y="5377"/>
                </a:lnTo>
                <a:lnTo>
                  <a:pt x="5357" y="21600"/>
                </a:lnTo>
                <a:lnTo>
                  <a:pt x="16243" y="21600"/>
                </a:lnTo>
                <a:lnTo>
                  <a:pt x="16243" y="5377"/>
                </a:lnTo>
                <a:lnTo>
                  <a:pt x="21600" y="5377"/>
                </a:lnTo>
                <a:lnTo>
                  <a:pt x="10714" y="0"/>
                </a:lnTo>
                <a:lnTo>
                  <a:pt x="0" y="5377"/>
                </a:lnTo>
                <a:close/>
              </a:path>
            </a:pathLst>
          </a:custGeom>
          <a:solidFill>
            <a:srgbClr val="FF0000"/>
          </a:solidFill>
          <a:ln w="12700">
            <a:miter lim="400000"/>
          </a:ln>
        </p:spPr>
        <p:txBody>
          <a:bodyPr lIns="34289" rIns="34289"/>
          <a:lstStyle/>
          <a:p>
            <a:pPr defTabSz="685495">
              <a:defRPr sz="2300">
                <a:solidFill>
                  <a:srgbClr val="FFFFFF"/>
                </a:solidFill>
                <a:latin typeface="Arial"/>
                <a:ea typeface="Arial"/>
                <a:cs typeface="Arial"/>
                <a:sym typeface="Arial"/>
              </a:defRPr>
            </a:pPr>
            <a:endParaRPr sz="1725"/>
          </a:p>
        </p:txBody>
      </p:sp>
      <p:sp>
        <p:nvSpPr>
          <p:cNvPr id="322" name="Shape 322"/>
          <p:cNvSpPr/>
          <p:nvPr/>
        </p:nvSpPr>
        <p:spPr>
          <a:xfrm>
            <a:off x="4786313" y="1190526"/>
            <a:ext cx="330995" cy="1140620"/>
          </a:xfrm>
          <a:custGeom>
            <a:avLst/>
            <a:gdLst/>
            <a:ahLst/>
            <a:cxnLst>
              <a:cxn ang="0">
                <a:pos x="wd2" y="hd2"/>
              </a:cxn>
              <a:cxn ang="5400000">
                <a:pos x="wd2" y="hd2"/>
              </a:cxn>
              <a:cxn ang="10800000">
                <a:pos x="wd2" y="hd2"/>
              </a:cxn>
              <a:cxn ang="16200000">
                <a:pos x="wd2" y="hd2"/>
              </a:cxn>
            </a:cxnLst>
            <a:rect l="0" t="0" r="r" b="b"/>
            <a:pathLst>
              <a:path w="21600" h="21600" extrusionOk="0">
                <a:moveTo>
                  <a:pt x="5905" y="5817"/>
                </a:moveTo>
                <a:lnTo>
                  <a:pt x="5905" y="5592"/>
                </a:lnTo>
                <a:lnTo>
                  <a:pt x="5283" y="5592"/>
                </a:lnTo>
                <a:lnTo>
                  <a:pt x="5283" y="21555"/>
                </a:lnTo>
                <a:lnTo>
                  <a:pt x="5905" y="21600"/>
                </a:lnTo>
                <a:lnTo>
                  <a:pt x="16317" y="21600"/>
                </a:lnTo>
                <a:lnTo>
                  <a:pt x="16472" y="21375"/>
                </a:lnTo>
                <a:lnTo>
                  <a:pt x="16472" y="5592"/>
                </a:lnTo>
                <a:lnTo>
                  <a:pt x="15695" y="5592"/>
                </a:lnTo>
                <a:lnTo>
                  <a:pt x="15695" y="5817"/>
                </a:lnTo>
                <a:lnTo>
                  <a:pt x="21600" y="5817"/>
                </a:lnTo>
                <a:lnTo>
                  <a:pt x="21134" y="5501"/>
                </a:lnTo>
                <a:lnTo>
                  <a:pt x="11344" y="271"/>
                </a:lnTo>
                <a:lnTo>
                  <a:pt x="10722" y="0"/>
                </a:lnTo>
                <a:lnTo>
                  <a:pt x="10256" y="271"/>
                </a:lnTo>
                <a:lnTo>
                  <a:pt x="622" y="5501"/>
                </a:lnTo>
                <a:lnTo>
                  <a:pt x="0" y="5772"/>
                </a:lnTo>
                <a:lnTo>
                  <a:pt x="1088" y="5817"/>
                </a:lnTo>
                <a:lnTo>
                  <a:pt x="5905" y="5817"/>
                </a:lnTo>
                <a:close/>
                <a:moveTo>
                  <a:pt x="1088" y="5411"/>
                </a:moveTo>
                <a:lnTo>
                  <a:pt x="1088" y="5592"/>
                </a:lnTo>
                <a:lnTo>
                  <a:pt x="1709" y="5682"/>
                </a:lnTo>
                <a:lnTo>
                  <a:pt x="11344" y="451"/>
                </a:lnTo>
                <a:lnTo>
                  <a:pt x="10722" y="361"/>
                </a:lnTo>
                <a:lnTo>
                  <a:pt x="10256" y="451"/>
                </a:lnTo>
                <a:lnTo>
                  <a:pt x="20046" y="5682"/>
                </a:lnTo>
                <a:lnTo>
                  <a:pt x="20512" y="5592"/>
                </a:lnTo>
                <a:lnTo>
                  <a:pt x="20512" y="5411"/>
                </a:lnTo>
                <a:lnTo>
                  <a:pt x="15073" y="5411"/>
                </a:lnTo>
                <a:lnTo>
                  <a:pt x="15073" y="21375"/>
                </a:lnTo>
                <a:lnTo>
                  <a:pt x="15695" y="21375"/>
                </a:lnTo>
                <a:lnTo>
                  <a:pt x="15695" y="21194"/>
                </a:lnTo>
                <a:lnTo>
                  <a:pt x="5905" y="21194"/>
                </a:lnTo>
                <a:lnTo>
                  <a:pt x="5905" y="21375"/>
                </a:lnTo>
                <a:lnTo>
                  <a:pt x="6682" y="21375"/>
                </a:lnTo>
                <a:lnTo>
                  <a:pt x="6682" y="5411"/>
                </a:lnTo>
                <a:lnTo>
                  <a:pt x="1088" y="5411"/>
                </a:lnTo>
                <a:close/>
              </a:path>
            </a:pathLst>
          </a:custGeom>
          <a:solidFill>
            <a:srgbClr val="FF0000"/>
          </a:solidFill>
          <a:ln w="12700">
            <a:miter lim="400000"/>
          </a:ln>
        </p:spPr>
        <p:txBody>
          <a:bodyPr lIns="34289" rIns="34289"/>
          <a:lstStyle/>
          <a:p>
            <a:pPr defTabSz="685495">
              <a:defRPr sz="2300">
                <a:solidFill>
                  <a:srgbClr val="FFFFFF"/>
                </a:solidFill>
                <a:latin typeface="Arial"/>
                <a:ea typeface="Arial"/>
                <a:cs typeface="Arial"/>
                <a:sym typeface="Arial"/>
              </a:defRPr>
            </a:pPr>
            <a:endParaRPr sz="1725"/>
          </a:p>
        </p:txBody>
      </p:sp>
      <p:sp>
        <p:nvSpPr>
          <p:cNvPr id="323" name="Shape 323"/>
          <p:cNvSpPr/>
          <p:nvPr/>
        </p:nvSpPr>
        <p:spPr>
          <a:xfrm rot="16200000">
            <a:off x="5772724" y="1916005"/>
            <a:ext cx="389530" cy="3116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913993">
              <a:spcBef>
                <a:spcPts val="1600"/>
              </a:spcBef>
              <a:defRPr sz="2700" b="1">
                <a:solidFill>
                  <a:srgbClr val="FFFFFF"/>
                </a:solidFill>
                <a:latin typeface="Arial"/>
                <a:ea typeface="Arial"/>
                <a:cs typeface="Arial"/>
                <a:sym typeface="Arial"/>
              </a:defRPr>
            </a:lvl1pPr>
          </a:lstStyle>
          <a:p>
            <a:r>
              <a:rPr sz="2025"/>
              <a:t>CO</a:t>
            </a:r>
          </a:p>
        </p:txBody>
      </p:sp>
      <p:sp>
        <p:nvSpPr>
          <p:cNvPr id="324" name="Shape 324"/>
          <p:cNvSpPr/>
          <p:nvPr/>
        </p:nvSpPr>
        <p:spPr>
          <a:xfrm rot="16200000">
            <a:off x="3084812" y="1910811"/>
            <a:ext cx="485710" cy="31162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defTabSz="685495">
              <a:spcBef>
                <a:spcPts val="1200"/>
              </a:spcBef>
              <a:defRPr sz="2700" b="1">
                <a:solidFill>
                  <a:srgbClr val="FFFFFF"/>
                </a:solidFill>
                <a:latin typeface="Arial"/>
                <a:ea typeface="Arial"/>
                <a:cs typeface="Arial"/>
                <a:sym typeface="Arial"/>
              </a:defRPr>
            </a:pPr>
            <a:r>
              <a:rPr sz="2025"/>
              <a:t>NO</a:t>
            </a:r>
            <a:r>
              <a:rPr sz="2025" baseline="-25000"/>
              <a:t>x</a:t>
            </a:r>
          </a:p>
        </p:txBody>
      </p:sp>
      <p:sp>
        <p:nvSpPr>
          <p:cNvPr id="325" name="Shape 325"/>
          <p:cNvSpPr/>
          <p:nvPr/>
        </p:nvSpPr>
        <p:spPr>
          <a:xfrm>
            <a:off x="3530554" y="1409196"/>
            <a:ext cx="330995" cy="1140620"/>
          </a:xfrm>
          <a:custGeom>
            <a:avLst/>
            <a:gdLst/>
            <a:ahLst/>
            <a:cxnLst>
              <a:cxn ang="0">
                <a:pos x="wd2" y="hd2"/>
              </a:cxn>
              <a:cxn ang="5400000">
                <a:pos x="wd2" y="hd2"/>
              </a:cxn>
              <a:cxn ang="10800000">
                <a:pos x="wd2" y="hd2"/>
              </a:cxn>
              <a:cxn ang="16200000">
                <a:pos x="wd2" y="hd2"/>
              </a:cxn>
            </a:cxnLst>
            <a:rect l="0" t="0" r="r" b="b"/>
            <a:pathLst>
              <a:path w="21600" h="21600" extrusionOk="0">
                <a:moveTo>
                  <a:pt x="5905" y="5817"/>
                </a:moveTo>
                <a:lnTo>
                  <a:pt x="5905" y="5592"/>
                </a:lnTo>
                <a:lnTo>
                  <a:pt x="5283" y="5592"/>
                </a:lnTo>
                <a:lnTo>
                  <a:pt x="5283" y="21555"/>
                </a:lnTo>
                <a:lnTo>
                  <a:pt x="5905" y="21600"/>
                </a:lnTo>
                <a:lnTo>
                  <a:pt x="16317" y="21600"/>
                </a:lnTo>
                <a:lnTo>
                  <a:pt x="16472" y="21375"/>
                </a:lnTo>
                <a:lnTo>
                  <a:pt x="16472" y="5592"/>
                </a:lnTo>
                <a:lnTo>
                  <a:pt x="15695" y="5592"/>
                </a:lnTo>
                <a:lnTo>
                  <a:pt x="15695" y="5817"/>
                </a:lnTo>
                <a:lnTo>
                  <a:pt x="21600" y="5817"/>
                </a:lnTo>
                <a:lnTo>
                  <a:pt x="21134" y="5501"/>
                </a:lnTo>
                <a:lnTo>
                  <a:pt x="11344" y="271"/>
                </a:lnTo>
                <a:lnTo>
                  <a:pt x="10722" y="0"/>
                </a:lnTo>
                <a:lnTo>
                  <a:pt x="10256" y="271"/>
                </a:lnTo>
                <a:lnTo>
                  <a:pt x="622" y="5501"/>
                </a:lnTo>
                <a:lnTo>
                  <a:pt x="0" y="5772"/>
                </a:lnTo>
                <a:lnTo>
                  <a:pt x="1088" y="5817"/>
                </a:lnTo>
                <a:lnTo>
                  <a:pt x="5905" y="5817"/>
                </a:lnTo>
                <a:close/>
                <a:moveTo>
                  <a:pt x="1088" y="5411"/>
                </a:moveTo>
                <a:lnTo>
                  <a:pt x="1088" y="5592"/>
                </a:lnTo>
                <a:lnTo>
                  <a:pt x="1709" y="5682"/>
                </a:lnTo>
                <a:lnTo>
                  <a:pt x="11344" y="451"/>
                </a:lnTo>
                <a:lnTo>
                  <a:pt x="10722" y="361"/>
                </a:lnTo>
                <a:lnTo>
                  <a:pt x="10256" y="451"/>
                </a:lnTo>
                <a:lnTo>
                  <a:pt x="20046" y="5682"/>
                </a:lnTo>
                <a:lnTo>
                  <a:pt x="20512" y="5592"/>
                </a:lnTo>
                <a:lnTo>
                  <a:pt x="20512" y="5411"/>
                </a:lnTo>
                <a:lnTo>
                  <a:pt x="15073" y="5411"/>
                </a:lnTo>
                <a:lnTo>
                  <a:pt x="15073" y="21375"/>
                </a:lnTo>
                <a:lnTo>
                  <a:pt x="15695" y="21375"/>
                </a:lnTo>
                <a:lnTo>
                  <a:pt x="15695" y="21194"/>
                </a:lnTo>
                <a:lnTo>
                  <a:pt x="5905" y="21194"/>
                </a:lnTo>
                <a:lnTo>
                  <a:pt x="5905" y="21375"/>
                </a:lnTo>
                <a:lnTo>
                  <a:pt x="6682" y="21375"/>
                </a:lnTo>
                <a:lnTo>
                  <a:pt x="6682" y="5411"/>
                </a:lnTo>
                <a:lnTo>
                  <a:pt x="1088" y="5411"/>
                </a:lnTo>
                <a:close/>
              </a:path>
            </a:pathLst>
          </a:custGeom>
          <a:solidFill>
            <a:srgbClr val="FF0000"/>
          </a:solidFill>
          <a:ln w="12700">
            <a:miter lim="400000"/>
          </a:ln>
        </p:spPr>
        <p:txBody>
          <a:bodyPr lIns="34289" rIns="34289"/>
          <a:lstStyle/>
          <a:p>
            <a:pPr defTabSz="685495">
              <a:defRPr sz="2300">
                <a:solidFill>
                  <a:srgbClr val="FFFFFF"/>
                </a:solidFill>
                <a:latin typeface="Arial"/>
                <a:ea typeface="Arial"/>
                <a:cs typeface="Arial"/>
                <a:sym typeface="Arial"/>
              </a:defRPr>
            </a:pPr>
            <a:endParaRPr sz="1725"/>
          </a:p>
        </p:txBody>
      </p:sp>
      <p:sp>
        <p:nvSpPr>
          <p:cNvPr id="326" name="Shape 326"/>
          <p:cNvSpPr/>
          <p:nvPr/>
        </p:nvSpPr>
        <p:spPr>
          <a:xfrm>
            <a:off x="3545618" y="1439583"/>
            <a:ext cx="297657" cy="1109663"/>
          </a:xfrm>
          <a:custGeom>
            <a:avLst/>
            <a:gdLst/>
            <a:ahLst/>
            <a:cxnLst>
              <a:cxn ang="0">
                <a:pos x="wd2" y="hd2"/>
              </a:cxn>
              <a:cxn ang="5400000">
                <a:pos x="wd2" y="hd2"/>
              </a:cxn>
              <a:cxn ang="10800000">
                <a:pos x="wd2" y="hd2"/>
              </a:cxn>
              <a:cxn ang="16200000">
                <a:pos x="wd2" y="hd2"/>
              </a:cxn>
            </a:cxnLst>
            <a:rect l="0" t="0" r="r" b="b"/>
            <a:pathLst>
              <a:path w="21600" h="21600" extrusionOk="0">
                <a:moveTo>
                  <a:pt x="0" y="5377"/>
                </a:moveTo>
                <a:lnTo>
                  <a:pt x="5357" y="5377"/>
                </a:lnTo>
                <a:lnTo>
                  <a:pt x="5357" y="21600"/>
                </a:lnTo>
                <a:lnTo>
                  <a:pt x="16243" y="21600"/>
                </a:lnTo>
                <a:lnTo>
                  <a:pt x="16243" y="5377"/>
                </a:lnTo>
                <a:lnTo>
                  <a:pt x="21600" y="5377"/>
                </a:lnTo>
                <a:lnTo>
                  <a:pt x="10714" y="0"/>
                </a:lnTo>
                <a:lnTo>
                  <a:pt x="0" y="5377"/>
                </a:lnTo>
                <a:close/>
              </a:path>
            </a:pathLst>
          </a:custGeom>
          <a:solidFill>
            <a:srgbClr val="FF0000"/>
          </a:solidFill>
          <a:ln w="12700">
            <a:miter lim="400000"/>
          </a:ln>
        </p:spPr>
        <p:txBody>
          <a:bodyPr lIns="34289" rIns="34289"/>
          <a:lstStyle/>
          <a:p>
            <a:pPr defTabSz="685495">
              <a:defRPr sz="2300">
                <a:solidFill>
                  <a:srgbClr val="FFFFFF"/>
                </a:solidFill>
                <a:latin typeface="Arial"/>
                <a:ea typeface="Arial"/>
                <a:cs typeface="Arial"/>
                <a:sym typeface="Arial"/>
              </a:defRPr>
            </a:pPr>
            <a:endParaRPr sz="1725"/>
          </a:p>
        </p:txBody>
      </p:sp>
      <p:sp>
        <p:nvSpPr>
          <p:cNvPr id="22" name="Rectangle 8"/>
          <p:cNvSpPr>
            <a:spLocks noChangeArrowheads="1"/>
          </p:cNvSpPr>
          <p:nvPr/>
        </p:nvSpPr>
        <p:spPr bwMode="auto">
          <a:xfrm>
            <a:off x="654324" y="5282796"/>
            <a:ext cx="2462107" cy="555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491" tIns="48746" rIns="97491" bIns="48746"/>
          <a:lstStyle/>
          <a:p>
            <a:pPr defTabSz="974960" fontAlgn="base">
              <a:spcBef>
                <a:spcPct val="0"/>
              </a:spcBef>
              <a:spcAft>
                <a:spcPct val="0"/>
              </a:spcAft>
            </a:pPr>
            <a:endParaRPr lang="en-US" sz="2475">
              <a:solidFill>
                <a:srgbClr val="FFFFFF"/>
              </a:solidFill>
              <a:latin typeface="Arial" charset="0"/>
              <a:ea typeface="ＭＳ Ｐゴシック" charset="0"/>
              <a:cs typeface="ＭＳ Ｐゴシック" charset="0"/>
            </a:endParaRPr>
          </a:p>
        </p:txBody>
      </p:sp>
      <p:sp>
        <p:nvSpPr>
          <p:cNvPr id="27" name="Rectangle 42"/>
          <p:cNvSpPr>
            <a:spLocks noChangeArrowheads="1"/>
          </p:cNvSpPr>
          <p:nvPr/>
        </p:nvSpPr>
        <p:spPr bwMode="auto">
          <a:xfrm>
            <a:off x="7671498" y="5469069"/>
            <a:ext cx="1547707"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491" tIns="48746" rIns="97491" bIns="48746"/>
          <a:lstStyle/>
          <a:p>
            <a:pPr defTabSz="974960" fontAlgn="base">
              <a:spcBef>
                <a:spcPct val="0"/>
              </a:spcBef>
              <a:spcAft>
                <a:spcPct val="0"/>
              </a:spcAft>
            </a:pPr>
            <a:endParaRPr lang="en-US" sz="2475">
              <a:solidFill>
                <a:srgbClr val="FFFFFF"/>
              </a:solidFill>
              <a:latin typeface="Arial" charset="0"/>
              <a:ea typeface="ＭＳ Ｐゴシック" charset="0"/>
              <a:cs typeface="ＭＳ Ｐゴシック" charset="0"/>
            </a:endParaRPr>
          </a:p>
        </p:txBody>
      </p:sp>
      <p:sp>
        <p:nvSpPr>
          <p:cNvPr id="2" name="TextBox 1">
            <a:extLst>
              <a:ext uri="{FF2B5EF4-FFF2-40B4-BE49-F238E27FC236}">
                <a16:creationId xmlns:a16="http://schemas.microsoft.com/office/drawing/2014/main" id="{051BCCAB-E92F-4768-9286-8C9359E1DA3C}"/>
              </a:ext>
            </a:extLst>
          </p:cNvPr>
          <p:cNvSpPr txBox="1"/>
          <p:nvPr/>
        </p:nvSpPr>
        <p:spPr>
          <a:xfrm>
            <a:off x="1294187" y="152400"/>
            <a:ext cx="6630613" cy="769441"/>
          </a:xfrm>
          <a:prstGeom prst="rect">
            <a:avLst/>
          </a:prstGeom>
          <a:noFill/>
        </p:spPr>
        <p:txBody>
          <a:bodyPr wrap="square" rtlCol="0">
            <a:spAutoFit/>
          </a:bodyPr>
          <a:lstStyle/>
          <a:p>
            <a:r>
              <a:rPr lang="en-US" sz="4400" b="1" dirty="0"/>
              <a:t>In Regards to Smoke…</a:t>
            </a:r>
          </a:p>
        </p:txBody>
      </p:sp>
    </p:spTree>
    <p:extLst>
      <p:ext uri="{BB962C8B-B14F-4D97-AF65-F5344CB8AC3E}">
        <p14:creationId xmlns:p14="http://schemas.microsoft.com/office/powerpoint/2010/main" val="1684159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2" descr="C={\frac  {\;Q}{u}}\cdot {\frac  {\;f}{\sigma _{y}{\sqrt  {2\pi }}}}\;\cdot {\frac  {\;g_{1}+g_{2}+g_{3}}{\sigma _{z}{\sqrt  {2\pi }}}}"/>
          <p:cNvSpPr>
            <a:spLocks noChangeAspect="1" noChangeArrowheads="1"/>
          </p:cNvSpPr>
          <p:nvPr/>
        </p:nvSpPr>
        <p:spPr bwMode="auto">
          <a:xfrm>
            <a:off x="2286000" y="3048000"/>
            <a:ext cx="2057400" cy="20574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2" descr="Size comparisons for PM particles">
            <a:extLst>
              <a:ext uri="{FF2B5EF4-FFF2-40B4-BE49-F238E27FC236}">
                <a16:creationId xmlns:a16="http://schemas.microsoft.com/office/drawing/2014/main" id="{1D2607EB-4F9F-4DA3-B52C-83B2B699B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90600"/>
            <a:ext cx="8991600" cy="5186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086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5EA7B1A2-314D-4A82-B19C-C73340A1018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468"/>
          <a:stretch/>
        </p:blipFill>
        <p:spPr>
          <a:xfrm>
            <a:off x="15" y="858211"/>
            <a:ext cx="9143985" cy="5142539"/>
          </a:xfrm>
          <a:prstGeom prst="rect">
            <a:avLst/>
          </a:prstGeom>
        </p:spPr>
      </p:pic>
    </p:spTree>
    <p:extLst>
      <p:ext uri="{BB962C8B-B14F-4D97-AF65-F5344CB8AC3E}">
        <p14:creationId xmlns:p14="http://schemas.microsoft.com/office/powerpoint/2010/main" val="2825016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moke shrouds the Salmon River in August 2006.">
            <a:extLst>
              <a:ext uri="{FF2B5EF4-FFF2-40B4-BE49-F238E27FC236}">
                <a16:creationId xmlns:a16="http://schemas.microsoft.com/office/drawing/2014/main" id="{FFCCA1FF-1E0C-4C4A-BD3D-0E7C37648D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14" r="1888"/>
          <a:stretch/>
        </p:blipFill>
        <p:spPr bwMode="auto">
          <a:xfrm>
            <a:off x="3717233" y="857250"/>
            <a:ext cx="7252232" cy="514349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E670D7-5046-4177-87B0-A226EC76B3E0}"/>
              </a:ext>
            </a:extLst>
          </p:cNvPr>
          <p:cNvSpPr>
            <a:spLocks noGrp="1"/>
          </p:cNvSpPr>
          <p:nvPr>
            <p:ph type="title"/>
          </p:nvPr>
        </p:nvSpPr>
        <p:spPr>
          <a:xfrm>
            <a:off x="628650" y="998747"/>
            <a:ext cx="2866642" cy="1424934"/>
          </a:xfrm>
        </p:spPr>
        <p:txBody>
          <a:bodyPr>
            <a:normAutofit/>
          </a:bodyPr>
          <a:lstStyle/>
          <a:p>
            <a:r>
              <a:rPr lang="en-US" sz="3000" dirty="0"/>
              <a:t>Sensitive Populations </a:t>
            </a:r>
          </a:p>
        </p:txBody>
      </p:sp>
      <p:sp>
        <p:nvSpPr>
          <p:cNvPr id="3" name="Content Placeholder 2">
            <a:extLst>
              <a:ext uri="{FF2B5EF4-FFF2-40B4-BE49-F238E27FC236}">
                <a16:creationId xmlns:a16="http://schemas.microsoft.com/office/drawing/2014/main" id="{45CC94FF-F7AA-49CC-BF0E-E23AF49A68EC}"/>
              </a:ext>
            </a:extLst>
          </p:cNvPr>
          <p:cNvSpPr>
            <a:spLocks noGrp="1"/>
          </p:cNvSpPr>
          <p:nvPr>
            <p:ph idx="1"/>
          </p:nvPr>
        </p:nvSpPr>
        <p:spPr>
          <a:xfrm>
            <a:off x="628650" y="2315137"/>
            <a:ext cx="2866642" cy="3534410"/>
          </a:xfrm>
        </p:spPr>
        <p:txBody>
          <a:bodyPr>
            <a:normAutofit fontScale="77500" lnSpcReduction="20000"/>
          </a:bodyPr>
          <a:lstStyle/>
          <a:p>
            <a:r>
              <a:rPr lang="en-US" sz="1800" dirty="0"/>
              <a:t>People with Chronic Diseases </a:t>
            </a:r>
          </a:p>
          <a:p>
            <a:pPr lvl="1"/>
            <a:r>
              <a:rPr lang="en-US" dirty="0">
                <a:effectLst/>
                <a:ea typeface="Calibri" panose="020F0502020204030204" pitchFamily="34" charset="0"/>
              </a:rPr>
              <a:t>Asthma and other lung diseases </a:t>
            </a:r>
          </a:p>
          <a:p>
            <a:pPr lvl="1"/>
            <a:r>
              <a:rPr lang="en-US" dirty="0">
                <a:effectLst/>
                <a:ea typeface="Calibri" panose="020F0502020204030204" pitchFamily="34" charset="0"/>
              </a:rPr>
              <a:t>Cardiovascular disease </a:t>
            </a:r>
            <a:endParaRPr lang="en-US" dirty="0">
              <a:ea typeface="Calibri" panose="020F0502020204030204" pitchFamily="34" charset="0"/>
            </a:endParaRPr>
          </a:p>
          <a:p>
            <a:r>
              <a:rPr lang="en-US" sz="1800" dirty="0" err="1">
                <a:ea typeface="Calibri" panose="020F0502020204030204" pitchFamily="34" charset="0"/>
                <a:cs typeface="Calibri" panose="020F0502020204030204" pitchFamily="34" charset="0"/>
              </a:rPr>
              <a:t>Lifestages</a:t>
            </a:r>
            <a:r>
              <a:rPr lang="en-US" sz="1800" dirty="0">
                <a:ea typeface="Calibri" panose="020F0502020204030204" pitchFamily="34" charset="0"/>
                <a:cs typeface="Calibri" panose="020F0502020204030204" pitchFamily="34" charset="0"/>
              </a:rPr>
              <a:t> and populations</a:t>
            </a:r>
            <a:endParaRPr lang="en-US" sz="1800" dirty="0">
              <a:ea typeface="Calibri" panose="020F0502020204030204" pitchFamily="34" charset="0"/>
              <a:cs typeface="Arial" panose="020B0604020202020204" pitchFamily="34" charset="0"/>
            </a:endParaRPr>
          </a:p>
          <a:p>
            <a:pPr lvl="1"/>
            <a:r>
              <a:rPr lang="en-US" dirty="0"/>
              <a:t>Children</a:t>
            </a:r>
          </a:p>
          <a:p>
            <a:pPr lvl="1"/>
            <a:r>
              <a:rPr lang="en-US" dirty="0"/>
              <a:t>Older adults </a:t>
            </a:r>
          </a:p>
          <a:p>
            <a:pPr lvl="1"/>
            <a:r>
              <a:rPr lang="en-US" dirty="0"/>
              <a:t>Pregnancy</a:t>
            </a:r>
          </a:p>
          <a:p>
            <a:r>
              <a:rPr lang="en-US" sz="1800" dirty="0"/>
              <a:t>People with Higher Exposures </a:t>
            </a:r>
          </a:p>
          <a:p>
            <a:pPr lvl="1"/>
            <a:r>
              <a:rPr lang="en-US" dirty="0"/>
              <a:t>Outdoor workers </a:t>
            </a:r>
          </a:p>
        </p:txBody>
      </p:sp>
    </p:spTree>
    <p:extLst>
      <p:ext uri="{BB962C8B-B14F-4D97-AF65-F5344CB8AC3E}">
        <p14:creationId xmlns:p14="http://schemas.microsoft.com/office/powerpoint/2010/main" val="2886423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C023F-BD63-4349-9D5D-6FD235AB8D6F}"/>
              </a:ext>
            </a:extLst>
          </p:cNvPr>
          <p:cNvSpPr>
            <a:spLocks noGrp="1"/>
          </p:cNvSpPr>
          <p:nvPr>
            <p:ph type="title"/>
          </p:nvPr>
        </p:nvSpPr>
        <p:spPr/>
        <p:txBody>
          <a:bodyPr/>
          <a:lstStyle/>
          <a:p>
            <a:r>
              <a:rPr lang="en-US" dirty="0"/>
              <a:t>EPA AQI</a:t>
            </a:r>
          </a:p>
        </p:txBody>
      </p:sp>
      <p:pic>
        <p:nvPicPr>
          <p:cNvPr id="6" name="Picture 5">
            <a:extLst>
              <a:ext uri="{FF2B5EF4-FFF2-40B4-BE49-F238E27FC236}">
                <a16:creationId xmlns:a16="http://schemas.microsoft.com/office/drawing/2014/main" id="{95A3996F-CAA3-4F06-A121-92F47EEA2D1F}"/>
              </a:ext>
            </a:extLst>
          </p:cNvPr>
          <p:cNvPicPr>
            <a:picLocks noChangeAspect="1"/>
          </p:cNvPicPr>
          <p:nvPr/>
        </p:nvPicPr>
        <p:blipFill rotWithShape="1">
          <a:blip r:embed="rId3"/>
          <a:srcRect l="4737" t="3238"/>
          <a:stretch/>
        </p:blipFill>
        <p:spPr>
          <a:xfrm>
            <a:off x="216568" y="2209800"/>
            <a:ext cx="8710863" cy="3082406"/>
          </a:xfrm>
          <a:prstGeom prst="rect">
            <a:avLst/>
          </a:prstGeom>
        </p:spPr>
      </p:pic>
    </p:spTree>
    <p:extLst>
      <p:ext uri="{BB962C8B-B14F-4D97-AF65-F5344CB8AC3E}">
        <p14:creationId xmlns:p14="http://schemas.microsoft.com/office/powerpoint/2010/main" val="4101173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4EB79-5837-493F-89BD-AD036F4A0C6B}"/>
              </a:ext>
            </a:extLst>
          </p:cNvPr>
          <p:cNvSpPr>
            <a:spLocks noGrp="1"/>
          </p:cNvSpPr>
          <p:nvPr>
            <p:ph type="title"/>
          </p:nvPr>
        </p:nvSpPr>
        <p:spPr/>
        <p:txBody>
          <a:bodyPr/>
          <a:lstStyle/>
          <a:p>
            <a:r>
              <a:rPr lang="en-US" dirty="0"/>
              <a:t>Deceiving!</a:t>
            </a:r>
          </a:p>
        </p:txBody>
      </p:sp>
      <p:pic>
        <p:nvPicPr>
          <p:cNvPr id="4" name="Picture 3">
            <a:extLst>
              <a:ext uri="{FF2B5EF4-FFF2-40B4-BE49-F238E27FC236}">
                <a16:creationId xmlns:a16="http://schemas.microsoft.com/office/drawing/2014/main" id="{922996B9-C56F-4443-B1F4-8B235B7E2442}"/>
              </a:ext>
            </a:extLst>
          </p:cNvPr>
          <p:cNvPicPr>
            <a:picLocks noChangeAspect="1"/>
          </p:cNvPicPr>
          <p:nvPr/>
        </p:nvPicPr>
        <p:blipFill>
          <a:blip r:embed="rId2"/>
          <a:stretch>
            <a:fillRect/>
          </a:stretch>
        </p:blipFill>
        <p:spPr>
          <a:xfrm>
            <a:off x="949569" y="1325003"/>
            <a:ext cx="7244862" cy="5532997"/>
          </a:xfrm>
          <a:prstGeom prst="rect">
            <a:avLst/>
          </a:prstGeom>
        </p:spPr>
      </p:pic>
    </p:spTree>
    <p:extLst>
      <p:ext uri="{BB962C8B-B14F-4D97-AF65-F5344CB8AC3E}">
        <p14:creationId xmlns:p14="http://schemas.microsoft.com/office/powerpoint/2010/main" val="1118841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670D7-5046-4177-87B0-A226EC76B3E0}"/>
              </a:ext>
            </a:extLst>
          </p:cNvPr>
          <p:cNvSpPr>
            <a:spLocks noGrp="1"/>
          </p:cNvSpPr>
          <p:nvPr>
            <p:ph type="title"/>
          </p:nvPr>
        </p:nvSpPr>
        <p:spPr>
          <a:xfrm>
            <a:off x="-152400" y="3048000"/>
            <a:ext cx="2866642" cy="1424934"/>
          </a:xfrm>
        </p:spPr>
        <p:txBody>
          <a:bodyPr>
            <a:normAutofit/>
          </a:bodyPr>
          <a:lstStyle/>
          <a:p>
            <a:r>
              <a:rPr lang="en-US" sz="3000" b="1" dirty="0"/>
              <a:t>Florida DEP</a:t>
            </a:r>
            <a:br>
              <a:rPr lang="en-US" sz="3000" b="1" dirty="0"/>
            </a:br>
            <a:r>
              <a:rPr lang="en-US" sz="3000" b="1" dirty="0"/>
              <a:t>District Offices </a:t>
            </a:r>
          </a:p>
        </p:txBody>
      </p:sp>
      <p:pic>
        <p:nvPicPr>
          <p:cNvPr id="4" name="Picture 3">
            <a:extLst>
              <a:ext uri="{FF2B5EF4-FFF2-40B4-BE49-F238E27FC236}">
                <a16:creationId xmlns:a16="http://schemas.microsoft.com/office/drawing/2014/main" id="{8C94BFF0-6FF9-431F-B257-DF7C317311E1}"/>
              </a:ext>
            </a:extLst>
          </p:cNvPr>
          <p:cNvPicPr>
            <a:picLocks noChangeAspect="1"/>
          </p:cNvPicPr>
          <p:nvPr/>
        </p:nvPicPr>
        <p:blipFill>
          <a:blip r:embed="rId3"/>
          <a:stretch>
            <a:fillRect/>
          </a:stretch>
        </p:blipFill>
        <p:spPr>
          <a:xfrm>
            <a:off x="2438400" y="838200"/>
            <a:ext cx="6391151" cy="5381210"/>
          </a:xfrm>
          <a:prstGeom prst="rect">
            <a:avLst/>
          </a:prstGeom>
        </p:spPr>
      </p:pic>
    </p:spTree>
    <p:extLst>
      <p:ext uri="{BB962C8B-B14F-4D97-AF65-F5344CB8AC3E}">
        <p14:creationId xmlns:p14="http://schemas.microsoft.com/office/powerpoint/2010/main" val="3392786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670D7-5046-4177-87B0-A226EC76B3E0}"/>
              </a:ext>
            </a:extLst>
          </p:cNvPr>
          <p:cNvSpPr>
            <a:spLocks noGrp="1"/>
          </p:cNvSpPr>
          <p:nvPr>
            <p:ph type="title"/>
          </p:nvPr>
        </p:nvSpPr>
        <p:spPr>
          <a:xfrm>
            <a:off x="762000" y="4493409"/>
            <a:ext cx="2866642" cy="1424934"/>
          </a:xfrm>
        </p:spPr>
        <p:txBody>
          <a:bodyPr>
            <a:normAutofit/>
          </a:bodyPr>
          <a:lstStyle/>
          <a:p>
            <a:r>
              <a:rPr lang="en-US" sz="3000" dirty="0"/>
              <a:t>Florida DEP</a:t>
            </a:r>
            <a:br>
              <a:rPr lang="en-US" sz="3000" dirty="0"/>
            </a:br>
            <a:r>
              <a:rPr lang="en-US" sz="3000" dirty="0"/>
              <a:t>(SAQS)</a:t>
            </a:r>
            <a:br>
              <a:rPr lang="en-US" sz="3000" dirty="0"/>
            </a:br>
            <a:r>
              <a:rPr lang="en-US" sz="1600" dirty="0"/>
              <a:t>Spatial Air Quality System </a:t>
            </a:r>
            <a:endParaRPr lang="en-US" sz="3000" dirty="0"/>
          </a:p>
        </p:txBody>
      </p:sp>
      <p:pic>
        <p:nvPicPr>
          <p:cNvPr id="3" name="Picture 2">
            <a:extLst>
              <a:ext uri="{FF2B5EF4-FFF2-40B4-BE49-F238E27FC236}">
                <a16:creationId xmlns:a16="http://schemas.microsoft.com/office/drawing/2014/main" id="{E77965BA-0C0B-4523-BC23-116A53508F90}"/>
              </a:ext>
            </a:extLst>
          </p:cNvPr>
          <p:cNvPicPr>
            <a:picLocks noChangeAspect="1"/>
          </p:cNvPicPr>
          <p:nvPr/>
        </p:nvPicPr>
        <p:blipFill>
          <a:blip r:embed="rId3"/>
          <a:stretch>
            <a:fillRect/>
          </a:stretch>
        </p:blipFill>
        <p:spPr>
          <a:xfrm>
            <a:off x="4724400" y="2192008"/>
            <a:ext cx="4311452" cy="4665992"/>
          </a:xfrm>
          <a:prstGeom prst="rect">
            <a:avLst/>
          </a:prstGeom>
        </p:spPr>
      </p:pic>
      <p:pic>
        <p:nvPicPr>
          <p:cNvPr id="5" name="Picture 4">
            <a:extLst>
              <a:ext uri="{FF2B5EF4-FFF2-40B4-BE49-F238E27FC236}">
                <a16:creationId xmlns:a16="http://schemas.microsoft.com/office/drawing/2014/main" id="{3EC4F372-447B-4B49-B2CE-9B5F66751B86}"/>
              </a:ext>
            </a:extLst>
          </p:cNvPr>
          <p:cNvPicPr>
            <a:picLocks noChangeAspect="1"/>
          </p:cNvPicPr>
          <p:nvPr/>
        </p:nvPicPr>
        <p:blipFill>
          <a:blip r:embed="rId4"/>
          <a:stretch>
            <a:fillRect/>
          </a:stretch>
        </p:blipFill>
        <p:spPr>
          <a:xfrm>
            <a:off x="44281" y="0"/>
            <a:ext cx="4680119" cy="4462613"/>
          </a:xfrm>
          <a:prstGeom prst="rect">
            <a:avLst/>
          </a:prstGeom>
        </p:spPr>
      </p:pic>
      <p:sp>
        <p:nvSpPr>
          <p:cNvPr id="6" name="Title 1">
            <a:extLst>
              <a:ext uri="{FF2B5EF4-FFF2-40B4-BE49-F238E27FC236}">
                <a16:creationId xmlns:a16="http://schemas.microsoft.com/office/drawing/2014/main" id="{FA3C58EB-7737-4220-BC4E-9F2E7C8C3C08}"/>
              </a:ext>
            </a:extLst>
          </p:cNvPr>
          <p:cNvSpPr txBox="1">
            <a:spLocks/>
          </p:cNvSpPr>
          <p:nvPr/>
        </p:nvSpPr>
        <p:spPr>
          <a:xfrm>
            <a:off x="5142005" y="914400"/>
            <a:ext cx="3476242" cy="142493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000" dirty="0" err="1"/>
              <a:t>PurpleAir</a:t>
            </a:r>
            <a:r>
              <a:rPr lang="en-US" sz="3000" dirty="0"/>
              <a:t/>
            </a:r>
            <a:br>
              <a:rPr lang="en-US" sz="3000" dirty="0"/>
            </a:br>
            <a:r>
              <a:rPr lang="en-US" sz="3000" dirty="0"/>
              <a:t>citizen monitoring </a:t>
            </a:r>
          </a:p>
        </p:txBody>
      </p:sp>
    </p:spTree>
    <p:extLst>
      <p:ext uri="{BB962C8B-B14F-4D97-AF65-F5344CB8AC3E}">
        <p14:creationId xmlns:p14="http://schemas.microsoft.com/office/powerpoint/2010/main" val="3388771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670D7-5046-4177-87B0-A226EC76B3E0}"/>
              </a:ext>
            </a:extLst>
          </p:cNvPr>
          <p:cNvSpPr>
            <a:spLocks noGrp="1"/>
          </p:cNvSpPr>
          <p:nvPr>
            <p:ph type="title"/>
          </p:nvPr>
        </p:nvSpPr>
        <p:spPr>
          <a:xfrm>
            <a:off x="2590800" y="5539154"/>
            <a:ext cx="2866642" cy="1424934"/>
          </a:xfrm>
        </p:spPr>
        <p:txBody>
          <a:bodyPr>
            <a:normAutofit/>
          </a:bodyPr>
          <a:lstStyle/>
          <a:p>
            <a:r>
              <a:rPr lang="en-US" sz="3000" dirty="0"/>
              <a:t>Florida 511 highway cameras</a:t>
            </a:r>
            <a:r>
              <a:rPr lang="en-US" sz="1600" dirty="0"/>
              <a:t> </a:t>
            </a:r>
            <a:endParaRPr lang="en-US" sz="3000" dirty="0"/>
          </a:p>
        </p:txBody>
      </p:sp>
      <p:pic>
        <p:nvPicPr>
          <p:cNvPr id="4" name="Picture 3">
            <a:extLst>
              <a:ext uri="{FF2B5EF4-FFF2-40B4-BE49-F238E27FC236}">
                <a16:creationId xmlns:a16="http://schemas.microsoft.com/office/drawing/2014/main" id="{F7D246B3-A43F-4044-BE81-66C43FAD560B}"/>
              </a:ext>
            </a:extLst>
          </p:cNvPr>
          <p:cNvPicPr>
            <a:picLocks noChangeAspect="1"/>
          </p:cNvPicPr>
          <p:nvPr/>
        </p:nvPicPr>
        <p:blipFill>
          <a:blip r:embed="rId3"/>
          <a:stretch>
            <a:fillRect/>
          </a:stretch>
        </p:blipFill>
        <p:spPr>
          <a:xfrm>
            <a:off x="0" y="35434"/>
            <a:ext cx="7446504" cy="5527166"/>
          </a:xfrm>
          <a:prstGeom prst="rect">
            <a:avLst/>
          </a:prstGeom>
        </p:spPr>
      </p:pic>
    </p:spTree>
    <p:extLst>
      <p:ext uri="{BB962C8B-B14F-4D97-AF65-F5344CB8AC3E}">
        <p14:creationId xmlns:p14="http://schemas.microsoft.com/office/powerpoint/2010/main" val="2166838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C20875-5095-45A0-8D04-A8F6C87314BB}"/>
              </a:ext>
            </a:extLst>
          </p:cNvPr>
          <p:cNvPicPr>
            <a:picLocks noChangeAspect="1"/>
          </p:cNvPicPr>
          <p:nvPr/>
        </p:nvPicPr>
        <p:blipFill>
          <a:blip r:embed="rId3"/>
          <a:stretch>
            <a:fillRect/>
          </a:stretch>
        </p:blipFill>
        <p:spPr>
          <a:xfrm>
            <a:off x="4038600" y="3429000"/>
            <a:ext cx="4915651" cy="3269939"/>
          </a:xfrm>
          <a:prstGeom prst="rect">
            <a:avLst/>
          </a:prstGeom>
        </p:spPr>
      </p:pic>
      <p:pic>
        <p:nvPicPr>
          <p:cNvPr id="6" name="Picture 5">
            <a:extLst>
              <a:ext uri="{FF2B5EF4-FFF2-40B4-BE49-F238E27FC236}">
                <a16:creationId xmlns:a16="http://schemas.microsoft.com/office/drawing/2014/main" id="{6DF2F1BF-9F34-4909-8647-23E848C9ED5F}"/>
              </a:ext>
            </a:extLst>
          </p:cNvPr>
          <p:cNvPicPr>
            <a:picLocks noChangeAspect="1"/>
          </p:cNvPicPr>
          <p:nvPr/>
        </p:nvPicPr>
        <p:blipFill>
          <a:blip r:embed="rId4"/>
          <a:stretch>
            <a:fillRect/>
          </a:stretch>
        </p:blipFill>
        <p:spPr>
          <a:xfrm>
            <a:off x="0" y="65504"/>
            <a:ext cx="5742961" cy="3363496"/>
          </a:xfrm>
          <a:prstGeom prst="rect">
            <a:avLst/>
          </a:prstGeom>
        </p:spPr>
      </p:pic>
    </p:spTree>
    <p:extLst>
      <p:ext uri="{BB962C8B-B14F-4D97-AF65-F5344CB8AC3E}">
        <p14:creationId xmlns:p14="http://schemas.microsoft.com/office/powerpoint/2010/main" val="1294967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544806"/>
            <a:ext cx="7086600" cy="538609"/>
          </a:xfrm>
          <a:prstGeom prst="rect">
            <a:avLst/>
          </a:prstGeom>
        </p:spPr>
        <p:txBody>
          <a:bodyPr wrap="square" lIns="45720" tIns="22860" rIns="45720" bIns="22860">
            <a:spAutoFit/>
          </a:bodyPr>
          <a:lstStyle/>
          <a:p>
            <a:pPr algn="ctr"/>
            <a:r>
              <a:rPr lang="en-US" sz="3200" b="1" i="1" dirty="0">
                <a:solidFill>
                  <a:srgbClr val="FFFF00"/>
                </a:solidFill>
                <a:effectLst>
                  <a:outerShdw blurRad="38100" dist="38100" dir="2700000" algn="tl">
                    <a:srgbClr val="000000">
                      <a:alpha val="43137"/>
                    </a:srgbClr>
                  </a:outerShdw>
                </a:effectLst>
                <a:latin typeface="Constantia" panose="02030602050306030303" pitchFamily="18" charset="0"/>
              </a:rPr>
              <a:t>Discussion on selected topics:</a:t>
            </a:r>
          </a:p>
        </p:txBody>
      </p:sp>
      <p:sp>
        <p:nvSpPr>
          <p:cNvPr id="6" name="Rectangle 5"/>
          <p:cNvSpPr/>
          <p:nvPr/>
        </p:nvSpPr>
        <p:spPr>
          <a:xfrm>
            <a:off x="228600" y="1547589"/>
            <a:ext cx="7086600" cy="2569934"/>
          </a:xfrm>
          <a:prstGeom prst="rect">
            <a:avLst/>
          </a:prstGeom>
        </p:spPr>
        <p:txBody>
          <a:bodyPr wrap="square" lIns="45720" tIns="22860" rIns="45720" bIns="22860">
            <a:spAutoFit/>
          </a:bodyPr>
          <a:lstStyle/>
          <a:p>
            <a:pPr marL="342900" indent="-342900">
              <a:buFont typeface="Arial" panose="020B0604020202020204" pitchFamily="34" charset="0"/>
              <a:buChar char="•"/>
            </a:pPr>
            <a:endParaRPr lang="en-US" sz="28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lvl="0" indent="-342900">
              <a:buFont typeface="Arial" panose="020B0604020202020204" pitchFamily="34" charset="0"/>
              <a:buChar char="•"/>
            </a:pPr>
            <a:r>
              <a:rPr lang="en-US" sz="3200" b="1" i="1" dirty="0">
                <a:solidFill>
                  <a:srgbClr val="F79646">
                    <a:lumMod val="60000"/>
                    <a:lumOff val="40000"/>
                  </a:srgbClr>
                </a:solidFill>
                <a:effectLst>
                  <a:outerShdw blurRad="38100" dist="38100" dir="2700000" algn="tl">
                    <a:srgbClr val="000000">
                      <a:alpha val="43137"/>
                    </a:srgbClr>
                  </a:outerShdw>
                </a:effectLst>
                <a:latin typeface="Constantia" panose="02030602050306030303" pitchFamily="18" charset="0"/>
              </a:rPr>
              <a:t>Current Conditions</a:t>
            </a:r>
          </a:p>
          <a:p>
            <a:pPr marL="342900" indent="-342900">
              <a:buFont typeface="Arial" panose="020B0604020202020204" pitchFamily="34" charset="0"/>
              <a:buChar char="•"/>
            </a:pPr>
            <a:endParaRPr lang="en-US" sz="24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indent="-342900">
              <a:buFont typeface="Arial" panose="020B0604020202020204" pitchFamily="34" charset="0"/>
              <a:buChar char="•"/>
            </a:pPr>
            <a:r>
              <a:rPr lang="en-US" sz="28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rPr>
              <a:t>Outlook for remainder of  Dry season </a:t>
            </a:r>
          </a:p>
          <a:p>
            <a:pPr marL="342900" indent="-342900">
              <a:buFont typeface="Arial" panose="020B0604020202020204" pitchFamily="34" charset="0"/>
              <a:buChar char="•"/>
            </a:pPr>
            <a:endParaRPr lang="en-US" sz="28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a:p>
            <a:pPr marL="342900" indent="-342900" algn="ctr">
              <a:buFont typeface="Arial" panose="020B0604020202020204" pitchFamily="34" charset="0"/>
              <a:buChar char="•"/>
            </a:pPr>
            <a:endParaRPr lang="en-US" sz="2400" b="1" i="1" dirty="0">
              <a:solidFill>
                <a:schemeClr val="accent6">
                  <a:lumMod val="60000"/>
                  <a:lumOff val="40000"/>
                </a:schemeClr>
              </a:solidFill>
              <a:effectLst>
                <a:outerShdw blurRad="38100" dist="38100" dir="2700000" algn="tl">
                  <a:srgbClr val="000000">
                    <a:alpha val="43137"/>
                  </a:srgbClr>
                </a:outerShdw>
              </a:effectLst>
              <a:latin typeface="Constantia" panose="02030602050306030303" pitchFamily="18" charset="0"/>
            </a:endParaRPr>
          </a:p>
        </p:txBody>
      </p:sp>
      <p:sp>
        <p:nvSpPr>
          <p:cNvPr id="9" name="AutoShape 2" descr="C={\frac  {\;Q}{u}}\cdot {\frac  {\;f}{\sigma _{y}{\sqrt  {2\pi }}}}\;\cdot {\frac  {\;g_{1}+g_{2}+g_{3}}{\sigma _{z}{\sqrt  {2\pi }}}}"/>
          <p:cNvSpPr>
            <a:spLocks noChangeAspect="1" noChangeArrowheads="1"/>
          </p:cNvSpPr>
          <p:nvPr/>
        </p:nvSpPr>
        <p:spPr bwMode="auto">
          <a:xfrm>
            <a:off x="2286000" y="3048000"/>
            <a:ext cx="2057400" cy="20574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4724400" y="5562600"/>
            <a:ext cx="3810000" cy="646331"/>
          </a:xfrm>
          <a:prstGeom prst="rect">
            <a:avLst/>
          </a:prstGeom>
          <a:noFill/>
        </p:spPr>
        <p:txBody>
          <a:bodyPr wrap="square" rtlCol="0">
            <a:spAutoFit/>
          </a:bodyPr>
          <a:lstStyle/>
          <a:p>
            <a:r>
              <a:rPr lang="en-US" sz="3600" b="1" i="1" dirty="0">
                <a:solidFill>
                  <a:srgbClr val="FFFF00"/>
                </a:solidFill>
              </a:rPr>
              <a:t>Q&amp;A…</a:t>
            </a:r>
          </a:p>
        </p:txBody>
      </p:sp>
    </p:spTree>
    <p:extLst>
      <p:ext uri="{BB962C8B-B14F-4D97-AF65-F5344CB8AC3E}">
        <p14:creationId xmlns:p14="http://schemas.microsoft.com/office/powerpoint/2010/main" val="2180233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3400" y="388347"/>
            <a:ext cx="7086600" cy="600164"/>
          </a:xfrm>
          <a:prstGeom prst="rect">
            <a:avLst/>
          </a:prstGeom>
        </p:spPr>
        <p:txBody>
          <a:bodyPr wrap="square" lIns="45720" tIns="22860" rIns="45720" bIns="22860">
            <a:spAutoFit/>
          </a:bodyPr>
          <a:lstStyle/>
          <a:p>
            <a:pPr marL="342900" indent="-342900" algn="ctr">
              <a:buFont typeface="Arial" panose="020B0604020202020204" pitchFamily="34" charset="0"/>
              <a:buChar char="•"/>
            </a:pPr>
            <a:r>
              <a:rPr lang="en-US" sz="3600" b="1" i="1" dirty="0">
                <a:solidFill>
                  <a:srgbClr val="FFFF00"/>
                </a:solidFill>
                <a:effectLst>
                  <a:outerShdw blurRad="38100" dist="38100" dir="2700000" algn="tl">
                    <a:srgbClr val="000000">
                      <a:alpha val="43137"/>
                    </a:srgbClr>
                  </a:outerShdw>
                </a:effectLst>
                <a:latin typeface="Constantia" panose="02030602050306030303" pitchFamily="18" charset="0"/>
              </a:rPr>
              <a:t>Ian and </a:t>
            </a:r>
            <a:r>
              <a:rPr lang="en-US" sz="3600" b="1" i="1" dirty="0" err="1">
                <a:solidFill>
                  <a:srgbClr val="FFFF00"/>
                </a:solidFill>
                <a:effectLst>
                  <a:outerShdw blurRad="38100" dist="38100" dir="2700000" algn="tl">
                    <a:srgbClr val="000000">
                      <a:alpha val="43137"/>
                    </a:srgbClr>
                  </a:outerShdw>
                </a:effectLst>
                <a:latin typeface="Constantia" panose="02030602050306030303" pitchFamily="18" charset="0"/>
              </a:rPr>
              <a:t>Incole</a:t>
            </a:r>
            <a:endParaRPr lang="en-US" sz="3600" b="1" i="1" dirty="0">
              <a:solidFill>
                <a:srgbClr val="FFFF00"/>
              </a:solidFill>
              <a:effectLst>
                <a:outerShdw blurRad="38100" dist="38100" dir="2700000" algn="tl">
                  <a:srgbClr val="000000">
                    <a:alpha val="43137"/>
                  </a:srgbClr>
                </a:outerShdw>
              </a:effectLst>
              <a:latin typeface="Constantia" panose="02030602050306030303" pitchFamily="18" charset="0"/>
            </a:endParaRPr>
          </a:p>
        </p:txBody>
      </p:sp>
      <p:sp>
        <p:nvSpPr>
          <p:cNvPr id="9" name="AutoShape 2" descr="C={\frac  {\;Q}{u}}\cdot {\frac  {\;f}{\sigma _{y}{\sqrt  {2\pi }}}}\;\cdot {\frac  {\;g_{1}+g_{2}+g_{3}}{\sigma _{z}{\sqrt  {2\pi }}}}"/>
          <p:cNvSpPr>
            <a:spLocks noChangeAspect="1" noChangeArrowheads="1"/>
          </p:cNvSpPr>
          <p:nvPr/>
        </p:nvSpPr>
        <p:spPr bwMode="auto">
          <a:xfrm>
            <a:off x="2286000" y="3048000"/>
            <a:ext cx="2057400" cy="20574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6471A88F-39BF-4A43-AD30-3827BF110493}"/>
              </a:ext>
            </a:extLst>
          </p:cNvPr>
          <p:cNvPicPr>
            <a:picLocks noChangeAspect="1"/>
          </p:cNvPicPr>
          <p:nvPr/>
        </p:nvPicPr>
        <p:blipFill>
          <a:blip r:embed="rId3"/>
          <a:stretch>
            <a:fillRect/>
          </a:stretch>
        </p:blipFill>
        <p:spPr>
          <a:xfrm>
            <a:off x="738521" y="1295400"/>
            <a:ext cx="7209758" cy="4766264"/>
          </a:xfrm>
          <a:prstGeom prst="rect">
            <a:avLst/>
          </a:prstGeom>
        </p:spPr>
      </p:pic>
    </p:spTree>
    <p:extLst>
      <p:ext uri="{BB962C8B-B14F-4D97-AF65-F5344CB8AC3E}">
        <p14:creationId xmlns:p14="http://schemas.microsoft.com/office/powerpoint/2010/main" val="1940547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6BF989-6A0C-4476-AC3B-3DEB94EA5B6C}"/>
              </a:ext>
            </a:extLst>
          </p:cNvPr>
          <p:cNvPicPr>
            <a:picLocks noChangeAspect="1"/>
          </p:cNvPicPr>
          <p:nvPr/>
        </p:nvPicPr>
        <p:blipFill>
          <a:blip r:embed="rId2"/>
          <a:stretch>
            <a:fillRect/>
          </a:stretch>
        </p:blipFill>
        <p:spPr>
          <a:xfrm>
            <a:off x="3761192" y="1981200"/>
            <a:ext cx="5239871" cy="4800600"/>
          </a:xfrm>
          <a:prstGeom prst="rect">
            <a:avLst/>
          </a:prstGeom>
        </p:spPr>
      </p:pic>
      <p:pic>
        <p:nvPicPr>
          <p:cNvPr id="3" name="Picture 2">
            <a:extLst>
              <a:ext uri="{FF2B5EF4-FFF2-40B4-BE49-F238E27FC236}">
                <a16:creationId xmlns:a16="http://schemas.microsoft.com/office/drawing/2014/main" id="{CB052565-A1C6-4C53-9804-7B4CB0000550}"/>
              </a:ext>
            </a:extLst>
          </p:cNvPr>
          <p:cNvPicPr>
            <a:picLocks noChangeAspect="1"/>
          </p:cNvPicPr>
          <p:nvPr/>
        </p:nvPicPr>
        <p:blipFill>
          <a:blip r:embed="rId3"/>
          <a:stretch>
            <a:fillRect/>
          </a:stretch>
        </p:blipFill>
        <p:spPr>
          <a:xfrm>
            <a:off x="12274" y="76200"/>
            <a:ext cx="4940726" cy="4954026"/>
          </a:xfrm>
          <a:prstGeom prst="rect">
            <a:avLst/>
          </a:prstGeom>
        </p:spPr>
      </p:pic>
      <p:sp>
        <p:nvSpPr>
          <p:cNvPr id="4" name="TextBox 3">
            <a:extLst>
              <a:ext uri="{FF2B5EF4-FFF2-40B4-BE49-F238E27FC236}">
                <a16:creationId xmlns:a16="http://schemas.microsoft.com/office/drawing/2014/main" id="{93D2D125-405B-4C58-BD8C-17BD47E90E4B}"/>
              </a:ext>
            </a:extLst>
          </p:cNvPr>
          <p:cNvSpPr txBox="1"/>
          <p:nvPr/>
        </p:nvSpPr>
        <p:spPr>
          <a:xfrm>
            <a:off x="164452" y="4876800"/>
            <a:ext cx="2362200" cy="830997"/>
          </a:xfrm>
          <a:prstGeom prst="rect">
            <a:avLst/>
          </a:prstGeom>
          <a:noFill/>
        </p:spPr>
        <p:txBody>
          <a:bodyPr wrap="square" rtlCol="0">
            <a:spAutoFit/>
          </a:bodyPr>
          <a:lstStyle/>
          <a:p>
            <a:r>
              <a:rPr lang="en-US" sz="4800" b="1" dirty="0">
                <a:solidFill>
                  <a:srgbClr val="FFFF00"/>
                </a:solidFill>
              </a:rPr>
              <a:t>Ian</a:t>
            </a:r>
          </a:p>
        </p:txBody>
      </p:sp>
      <p:sp>
        <p:nvSpPr>
          <p:cNvPr id="5" name="TextBox 4">
            <a:extLst>
              <a:ext uri="{FF2B5EF4-FFF2-40B4-BE49-F238E27FC236}">
                <a16:creationId xmlns:a16="http://schemas.microsoft.com/office/drawing/2014/main" id="{221D8B40-AAFA-4641-BE95-4386628CA6D9}"/>
              </a:ext>
            </a:extLst>
          </p:cNvPr>
          <p:cNvSpPr txBox="1"/>
          <p:nvPr/>
        </p:nvSpPr>
        <p:spPr>
          <a:xfrm>
            <a:off x="7010400" y="1162754"/>
            <a:ext cx="2362200" cy="830997"/>
          </a:xfrm>
          <a:prstGeom prst="rect">
            <a:avLst/>
          </a:prstGeom>
          <a:noFill/>
        </p:spPr>
        <p:txBody>
          <a:bodyPr wrap="square" rtlCol="0">
            <a:spAutoFit/>
          </a:bodyPr>
          <a:lstStyle/>
          <a:p>
            <a:r>
              <a:rPr lang="en-US" sz="4800" b="1" dirty="0">
                <a:solidFill>
                  <a:srgbClr val="FFFF00"/>
                </a:solidFill>
              </a:rPr>
              <a:t>Nicole</a:t>
            </a:r>
          </a:p>
        </p:txBody>
      </p:sp>
    </p:spTree>
    <p:extLst>
      <p:ext uri="{BB962C8B-B14F-4D97-AF65-F5344CB8AC3E}">
        <p14:creationId xmlns:p14="http://schemas.microsoft.com/office/powerpoint/2010/main" val="753644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31" y="14654"/>
            <a:ext cx="8686800" cy="10668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r>
              <a:rPr lang="en-US" sz="4400" dirty="0">
                <a:effectLst>
                  <a:outerShdw blurRad="38100" dist="38100" dir="2700000" algn="tl">
                    <a:srgbClr val="000000">
                      <a:alpha val="43137"/>
                    </a:srgbClr>
                  </a:outerShdw>
                </a:effectLst>
                <a:latin typeface="Cambria" panose="02040503050406030204" pitchFamily="18" charset="0"/>
              </a:rPr>
              <a:t>  Wettest Autumn Orlando/Sanford</a:t>
            </a:r>
            <a:endParaRPr lang="en-US" sz="2000" b="1" i="1" dirty="0">
              <a:solidFill>
                <a:srgbClr val="FFC000"/>
              </a:solidFill>
              <a:effectLst>
                <a:outerShdw blurRad="38100" dist="38100" dir="2700000" algn="tl">
                  <a:srgbClr val="000000">
                    <a:alpha val="43137"/>
                  </a:srgbClr>
                </a:outerShdw>
              </a:effectLst>
              <a:latin typeface="Cambria" panose="02040503050406030204" pitchFamily="18" charset="0"/>
            </a:endParaRPr>
          </a:p>
        </p:txBody>
      </p:sp>
      <p:sp>
        <p:nvSpPr>
          <p:cNvPr id="14" name="Oval 13"/>
          <p:cNvSpPr/>
          <p:nvPr/>
        </p:nvSpPr>
        <p:spPr bwMode="auto">
          <a:xfrm>
            <a:off x="3100760" y="3950676"/>
            <a:ext cx="1028700" cy="800100"/>
          </a:xfrm>
          <a:prstGeom prst="ellipse">
            <a:avLst/>
          </a:prstGeom>
          <a:noFill/>
          <a:ln w="9525" cap="flat" cmpd="sng" algn="ctr">
            <a:noFill/>
            <a:prstDash val="solid"/>
            <a:round/>
            <a:headEnd type="none" w="med" len="med"/>
            <a:tailEnd type="none" w="med" len="med"/>
          </a:ln>
          <a:effectLst/>
        </p:spPr>
        <p:txBody>
          <a:bodyPr wrap="none" anchor="ctr"/>
          <a:lstStyle/>
          <a:p>
            <a:pPr algn="ctr">
              <a:defRPr/>
            </a:pPr>
            <a:endParaRPr lang="en-US" sz="2000" b="1">
              <a:solidFill>
                <a:srgbClr val="FFFF00"/>
              </a:solidFill>
              <a:effectLst>
                <a:outerShdw blurRad="38100" dist="38100" dir="2700000" algn="tl">
                  <a:srgbClr val="000000">
                    <a:alpha val="43137"/>
                  </a:srgbClr>
                </a:outerShdw>
              </a:effectLst>
            </a:endParaRPr>
          </a:p>
        </p:txBody>
      </p:sp>
      <p:pic>
        <p:nvPicPr>
          <p:cNvPr id="2050" name="Picture 2" descr="https://scontent-iad3-2.xx.fbcdn.net/v/t39.30808-6/317722271_534100558762212_5316308779696420113_n.jpg?stp=dst-jpg_p180x540&amp;_nc_cat=105&amp;ccb=1-7&amp;_nc_sid=da1649&amp;_nc_ohc=7I2Sq2ZPww8AX-NRzWD&amp;_nc_ht=scontent-iad3-2.xx&amp;edm=AKK4YLsEAAAA&amp;oh=00_AfCJqlq_0BhwI7FnqpEY582hawhm5005cvKhTUQF_yg6Dg&amp;oe=638FDB8D">
            <a:extLst>
              <a:ext uri="{FF2B5EF4-FFF2-40B4-BE49-F238E27FC236}">
                <a16:creationId xmlns:a16="http://schemas.microsoft.com/office/drawing/2014/main" id="{53396192-60DE-4297-A792-84E417E1D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331" y="1378926"/>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62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304800"/>
            <a:ext cx="8686800" cy="10668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r>
              <a:rPr lang="en-US" sz="3200" i="1" dirty="0">
                <a:solidFill>
                  <a:srgbClr val="FFCC00"/>
                </a:solidFill>
                <a:effectLst>
                  <a:outerShdw blurRad="38100" dist="38100" dir="2700000" algn="tl">
                    <a:srgbClr val="000000">
                      <a:alpha val="43137"/>
                    </a:srgbClr>
                  </a:outerShdw>
                </a:effectLst>
                <a:latin typeface="Cambria" panose="02040503050406030204" pitchFamily="18" charset="0"/>
              </a:rPr>
              <a:t>2022  September        –vs–            2022 December </a:t>
            </a:r>
          </a:p>
        </p:txBody>
      </p:sp>
      <p:pic>
        <p:nvPicPr>
          <p:cNvPr id="2" name="Picture 1">
            <a:extLst>
              <a:ext uri="{FF2B5EF4-FFF2-40B4-BE49-F238E27FC236}">
                <a16:creationId xmlns:a16="http://schemas.microsoft.com/office/drawing/2014/main" id="{68180318-0F07-486A-BEC1-8BD13D15604E}"/>
              </a:ext>
            </a:extLst>
          </p:cNvPr>
          <p:cNvPicPr>
            <a:picLocks noChangeAspect="1"/>
          </p:cNvPicPr>
          <p:nvPr/>
        </p:nvPicPr>
        <p:blipFill>
          <a:blip r:embed="rId3"/>
          <a:stretch>
            <a:fillRect/>
          </a:stretch>
        </p:blipFill>
        <p:spPr>
          <a:xfrm>
            <a:off x="3810000" y="1383535"/>
            <a:ext cx="6629400" cy="4376155"/>
          </a:xfrm>
          <a:prstGeom prst="rect">
            <a:avLst/>
          </a:prstGeom>
        </p:spPr>
      </p:pic>
      <p:pic>
        <p:nvPicPr>
          <p:cNvPr id="9" name="Picture 8">
            <a:extLst>
              <a:ext uri="{FF2B5EF4-FFF2-40B4-BE49-F238E27FC236}">
                <a16:creationId xmlns:a16="http://schemas.microsoft.com/office/drawing/2014/main" id="{3E03EA2D-D5DF-4B2B-849B-6318078E141C}"/>
              </a:ext>
            </a:extLst>
          </p:cNvPr>
          <p:cNvPicPr>
            <a:picLocks noChangeAspect="1"/>
          </p:cNvPicPr>
          <p:nvPr/>
        </p:nvPicPr>
        <p:blipFill>
          <a:blip r:embed="rId4"/>
          <a:stretch>
            <a:fillRect/>
          </a:stretch>
        </p:blipFill>
        <p:spPr>
          <a:xfrm>
            <a:off x="76200" y="1383535"/>
            <a:ext cx="3592375" cy="5091483"/>
          </a:xfrm>
          <a:prstGeom prst="rect">
            <a:avLst/>
          </a:prstGeom>
        </p:spPr>
      </p:pic>
    </p:spTree>
    <p:extLst>
      <p:ext uri="{BB962C8B-B14F-4D97-AF65-F5344CB8AC3E}">
        <p14:creationId xmlns:p14="http://schemas.microsoft.com/office/powerpoint/2010/main" val="389825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914400"/>
            <a:ext cx="8686800" cy="11811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pPr algn="ctr"/>
            <a:r>
              <a:rPr lang="en-US" sz="4400" dirty="0">
                <a:solidFill>
                  <a:prstClr val="white"/>
                </a:solidFill>
                <a:effectLst>
                  <a:outerShdw blurRad="38100" dist="38100" dir="2700000" algn="tl">
                    <a:srgbClr val="000000">
                      <a:alpha val="43137"/>
                    </a:srgbClr>
                  </a:outerShdw>
                </a:effectLst>
                <a:latin typeface="Cambria" panose="02040503050406030204" pitchFamily="18" charset="0"/>
              </a:rPr>
              <a:t>2023 Winter/Spring Outlook</a:t>
            </a:r>
          </a:p>
          <a:p>
            <a:pPr algn="ctr"/>
            <a:r>
              <a:rPr lang="en-US" sz="2400" i="1" dirty="0">
                <a:solidFill>
                  <a:srgbClr val="FFFF00"/>
                </a:solidFill>
                <a:effectLst>
                  <a:outerShdw blurRad="38100" dist="38100" dir="2700000" algn="tl">
                    <a:srgbClr val="000000">
                      <a:alpha val="43137"/>
                    </a:srgbClr>
                  </a:outerShdw>
                </a:effectLst>
                <a:latin typeface="Cambria" panose="02040503050406030204" pitchFamily="18" charset="0"/>
              </a:rPr>
              <a:t>12/4/22</a:t>
            </a:r>
          </a:p>
        </p:txBody>
      </p:sp>
      <p:sp>
        <p:nvSpPr>
          <p:cNvPr id="7" name="Rectangle 6"/>
          <p:cNvSpPr/>
          <p:nvPr/>
        </p:nvSpPr>
        <p:spPr>
          <a:xfrm>
            <a:off x="1028700" y="3810000"/>
            <a:ext cx="7086600" cy="1061829"/>
          </a:xfrm>
          <a:prstGeom prst="rect">
            <a:avLst/>
          </a:prstGeom>
        </p:spPr>
        <p:txBody>
          <a:bodyPr wrap="square" lIns="45720" tIns="22860" rIns="45720" bIns="22860">
            <a:spAutoFit/>
          </a:bodyPr>
          <a:lstStyle/>
          <a:p>
            <a:pPr algn="ctr"/>
            <a:r>
              <a:rPr lang="en-US" sz="2200" b="1" i="1" dirty="0">
                <a:solidFill>
                  <a:srgbClr val="F79646"/>
                </a:solidFill>
                <a:effectLst>
                  <a:outerShdw blurRad="38100" dist="38100" dir="2700000" algn="tl">
                    <a:srgbClr val="000000">
                      <a:alpha val="43137"/>
                    </a:srgbClr>
                  </a:outerShdw>
                </a:effectLst>
                <a:latin typeface="Constantia" panose="02030602050306030303" pitchFamily="18" charset="0"/>
              </a:rPr>
              <a:t>John </a:t>
            </a:r>
            <a:r>
              <a:rPr lang="en-US" sz="2200" b="1" i="1" dirty="0" err="1">
                <a:solidFill>
                  <a:srgbClr val="F79646"/>
                </a:solidFill>
                <a:effectLst>
                  <a:outerShdw blurRad="38100" dist="38100" dir="2700000" algn="tl">
                    <a:srgbClr val="000000">
                      <a:alpha val="43137"/>
                    </a:srgbClr>
                  </a:outerShdw>
                </a:effectLst>
                <a:latin typeface="Constantia" panose="02030602050306030303" pitchFamily="18" charset="0"/>
              </a:rPr>
              <a:t>Pendergrast</a:t>
            </a:r>
            <a:endParaRPr lang="en-US" sz="2200" b="1" i="1" dirty="0">
              <a:solidFill>
                <a:srgbClr val="F79646"/>
              </a:solidFill>
              <a:effectLst>
                <a:outerShdw blurRad="38100" dist="38100" dir="2700000" algn="tl">
                  <a:srgbClr val="000000">
                    <a:alpha val="43137"/>
                  </a:srgbClr>
                </a:outerShdw>
              </a:effectLst>
              <a:latin typeface="Constantia" panose="02030602050306030303" pitchFamily="18" charset="0"/>
            </a:endParaRPr>
          </a:p>
          <a:p>
            <a:pPr algn="ctr"/>
            <a:r>
              <a:rPr lang="en-US" sz="2200" i="1" dirty="0">
                <a:solidFill>
                  <a:srgbClr val="FFC000"/>
                </a:solidFill>
                <a:effectLst>
                  <a:outerShdw blurRad="38100" dist="38100" dir="2700000" algn="tl">
                    <a:srgbClr val="000000">
                      <a:alpha val="43137"/>
                    </a:srgbClr>
                  </a:outerShdw>
                </a:effectLst>
                <a:latin typeface="Constantia" panose="02030602050306030303" pitchFamily="18" charset="0"/>
              </a:rPr>
              <a:t>National Weather Service Melbourne </a:t>
            </a:r>
          </a:p>
          <a:p>
            <a:pPr algn="ctr"/>
            <a:endParaRPr lang="en-US" sz="2200" i="1" dirty="0">
              <a:solidFill>
                <a:srgbClr val="FFC000"/>
              </a:solidFill>
              <a:effectLst>
                <a:outerShdw blurRad="38100" dist="38100" dir="2700000" algn="tl">
                  <a:srgbClr val="000000">
                    <a:alpha val="43137"/>
                  </a:srgbClr>
                </a:outerShdw>
              </a:effectLst>
              <a:latin typeface="Constantia" panose="02030602050306030303" pitchFamily="18" charset="0"/>
            </a:endParaRPr>
          </a:p>
        </p:txBody>
      </p:sp>
    </p:spTree>
    <p:extLst>
      <p:ext uri="{BB962C8B-B14F-4D97-AF65-F5344CB8AC3E}">
        <p14:creationId xmlns:p14="http://schemas.microsoft.com/office/powerpoint/2010/main" val="1293033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304800"/>
            <a:ext cx="8686800" cy="10668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r>
              <a:rPr lang="en-US" sz="4400" dirty="0">
                <a:effectLst>
                  <a:outerShdw blurRad="38100" dist="38100" dir="2700000" algn="tl">
                    <a:srgbClr val="000000">
                      <a:alpha val="43137"/>
                    </a:srgbClr>
                  </a:outerShdw>
                </a:effectLst>
                <a:latin typeface="Cambria" panose="02040503050406030204" pitchFamily="18" charset="0"/>
              </a:rPr>
              <a:t> Why ENSO and Florida Dry Season? </a:t>
            </a:r>
            <a:endParaRPr lang="en-US" sz="3200" i="1" dirty="0">
              <a:solidFill>
                <a:srgbClr val="FFCC00"/>
              </a:solidFill>
              <a:effectLst>
                <a:outerShdw blurRad="38100" dist="38100" dir="2700000" algn="tl">
                  <a:srgbClr val="000000">
                    <a:alpha val="43137"/>
                  </a:srgbClr>
                </a:outerShdw>
              </a:effectLst>
              <a:latin typeface="Cambria" panose="02040503050406030204" pitchFamily="18" charset="0"/>
            </a:endParaRPr>
          </a:p>
        </p:txBody>
      </p:sp>
      <p:sp>
        <p:nvSpPr>
          <p:cNvPr id="2" name="TextBox 1"/>
          <p:cNvSpPr txBox="1"/>
          <p:nvPr/>
        </p:nvSpPr>
        <p:spPr>
          <a:xfrm>
            <a:off x="1333500" y="2590800"/>
            <a:ext cx="6477000" cy="2308324"/>
          </a:xfrm>
          <a:prstGeom prst="rect">
            <a:avLst/>
          </a:prstGeom>
          <a:noFill/>
        </p:spPr>
        <p:txBody>
          <a:bodyPr wrap="square" rtlCol="0">
            <a:spAutoFit/>
          </a:bodyPr>
          <a:lstStyle/>
          <a:p>
            <a:r>
              <a:rPr lang="en-US" sz="3600" i="1" dirty="0">
                <a:solidFill>
                  <a:srgbClr val="FFC000"/>
                </a:solidFill>
              </a:rPr>
              <a:t>Projected ENSO conditions are a large component of the Florida seasonal rain and temperature forecasts.  </a:t>
            </a:r>
          </a:p>
        </p:txBody>
      </p:sp>
    </p:spTree>
    <p:extLst>
      <p:ext uri="{BB962C8B-B14F-4D97-AF65-F5344CB8AC3E}">
        <p14:creationId xmlns:p14="http://schemas.microsoft.com/office/powerpoint/2010/main" val="719350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FB0C27-3A9E-4FB5-AC58-0ADC66F8C53E}"/>
              </a:ext>
            </a:extLst>
          </p:cNvPr>
          <p:cNvSpPr/>
          <p:nvPr/>
        </p:nvSpPr>
        <p:spPr>
          <a:xfrm>
            <a:off x="0" y="455614"/>
            <a:ext cx="9144000" cy="992187"/>
          </a:xfrm>
          <a:prstGeom prst="rect">
            <a:avLst/>
          </a:prstGeom>
          <a:solidFill>
            <a:schemeClr val="bg1">
              <a:lumMod val="50000"/>
            </a:schemeClr>
          </a:solidFill>
          <a:ln>
            <a:noFill/>
          </a:ln>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latin typeface="Verdana"/>
            </a:endParaRPr>
          </a:p>
        </p:txBody>
      </p:sp>
      <p:sp>
        <p:nvSpPr>
          <p:cNvPr id="8195" name="Rectangle 2">
            <a:extLst>
              <a:ext uri="{FF2B5EF4-FFF2-40B4-BE49-F238E27FC236}">
                <a16:creationId xmlns:a16="http://schemas.microsoft.com/office/drawing/2014/main" id="{D518E029-52EE-4BCF-B540-E1A8FD13EC92}"/>
              </a:ext>
            </a:extLst>
          </p:cNvPr>
          <p:cNvSpPr>
            <a:spLocks noGrp="1" noChangeArrowheads="1"/>
          </p:cNvSpPr>
          <p:nvPr>
            <p:ph type="title"/>
          </p:nvPr>
        </p:nvSpPr>
        <p:spPr>
          <a:xfrm>
            <a:off x="304800" y="838200"/>
            <a:ext cx="8153400" cy="457200"/>
          </a:xfrm>
        </p:spPr>
        <p:txBody>
          <a:bodyPr vert="horz" wrap="square" lIns="91440" tIns="45720" rIns="91440" bIns="45720" numCol="1" anchor="b" anchorCtr="0" compatLnSpc="1">
            <a:prstTxWarp prst="textNoShape">
              <a:avLst/>
            </a:prstTxWarp>
            <a:noAutofit/>
          </a:bodyPr>
          <a:lstStyle/>
          <a:p>
            <a:pPr eaLnBrk="1" hangingPunct="1">
              <a:defRPr/>
            </a:pPr>
            <a:r>
              <a:rPr lang="en-US" altLang="en-US" sz="2400">
                <a:solidFill>
                  <a:schemeClr val="bg1"/>
                </a:solidFill>
                <a:effectLst>
                  <a:outerShdw blurRad="38100" dist="38100" dir="2700000" algn="tl">
                    <a:srgbClr val="000000"/>
                  </a:outerShdw>
                </a:effectLst>
                <a:latin typeface="Trebuchet MS" panose="020B0603020202020204" pitchFamily="34" charset="0"/>
              </a:rPr>
              <a:t>Historical El Niño and La Niña Episodes Based on the ONI computed using ERSST.v5</a:t>
            </a:r>
          </a:p>
        </p:txBody>
      </p:sp>
      <p:sp>
        <p:nvSpPr>
          <p:cNvPr id="58372" name="Rectangle 16">
            <a:extLst>
              <a:ext uri="{FF2B5EF4-FFF2-40B4-BE49-F238E27FC236}">
                <a16:creationId xmlns:a16="http://schemas.microsoft.com/office/drawing/2014/main" id="{BC220ED7-DE99-407A-9D81-FFC70DF4147D}"/>
              </a:ext>
            </a:extLst>
          </p:cNvPr>
          <p:cNvSpPr>
            <a:spLocks noChangeArrowheads="1"/>
          </p:cNvSpPr>
          <p:nvPr/>
        </p:nvSpPr>
        <p:spPr bwMode="auto">
          <a:xfrm>
            <a:off x="228600" y="1524000"/>
            <a:ext cx="883920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fontAlgn="base">
              <a:spcBef>
                <a:spcPct val="0"/>
              </a:spcBef>
              <a:spcAft>
                <a:spcPct val="0"/>
              </a:spcAft>
            </a:pPr>
            <a:r>
              <a:rPr lang="en-US" altLang="en-US" sz="1300" b="1">
                <a:solidFill>
                  <a:prstClr val="white"/>
                </a:solidFill>
                <a:latin typeface="Trebuchet MS" panose="020B0603020202020204" pitchFamily="34" charset="0"/>
                <a:cs typeface="Arial" panose="020B0604020202020204" pitchFamily="34" charset="0"/>
              </a:rPr>
              <a:t>	Recent Pacific warm (red) and cold (blue) periods based on a threshold of +/- 0.5 ºC for the Oceanic Nino Index (ONI) [3 month running mean of ERSST.v5 SST anomalies in the Nino 3.4 region (5N-5S, 120-170W)]. For historical purposes, periods of below and above normal SSTs are colored in blue and red when the threshold is met for a minimum of 5 consecutive over-lapping seasons.  </a:t>
            </a:r>
          </a:p>
          <a:p>
            <a:pPr fontAlgn="base">
              <a:spcBef>
                <a:spcPct val="0"/>
              </a:spcBef>
              <a:spcAft>
                <a:spcPct val="0"/>
              </a:spcAft>
            </a:pPr>
            <a:r>
              <a:rPr lang="en-US" altLang="en-US" sz="1300" b="1">
                <a:solidFill>
                  <a:prstClr val="white"/>
                </a:solidFill>
                <a:latin typeface="Trebuchet MS" panose="020B0603020202020204" pitchFamily="34" charset="0"/>
                <a:cs typeface="Arial" panose="020B0604020202020204" pitchFamily="34" charset="0"/>
              </a:rPr>
              <a:t>	The ONI is one measure of the El Niño-Southern Oscillation, and other indices can confirm whether features consistent with a coupled ocean-atmosphere phenomenon accompanied these periods. The complete table going back to DJF 1950 can be found </a:t>
            </a:r>
            <a:r>
              <a:rPr lang="en-US" altLang="en-US" sz="1300" b="1">
                <a:solidFill>
                  <a:prstClr val="white"/>
                </a:solidFill>
                <a:latin typeface="Trebuchet MS" panose="020B0603020202020204" pitchFamily="34" charset="0"/>
                <a:cs typeface="Arial" panose="020B0604020202020204" pitchFamily="34" charset="0"/>
                <a:hlinkClick r:id="rId3"/>
              </a:rPr>
              <a:t>here</a:t>
            </a:r>
            <a:r>
              <a:rPr lang="en-US" altLang="en-US" sz="1300" b="1">
                <a:solidFill>
                  <a:prstClr val="white"/>
                </a:solidFill>
                <a:latin typeface="Trebuchet MS" panose="020B0603020202020204" pitchFamily="34" charset="0"/>
                <a:cs typeface="Arial" panose="020B0604020202020204" pitchFamily="34" charset="0"/>
              </a:rPr>
              <a:t>.</a:t>
            </a:r>
          </a:p>
        </p:txBody>
      </p:sp>
      <p:graphicFrame>
        <p:nvGraphicFramePr>
          <p:cNvPr id="8" name="Table 7">
            <a:extLst>
              <a:ext uri="{FF2B5EF4-FFF2-40B4-BE49-F238E27FC236}">
                <a16:creationId xmlns:a16="http://schemas.microsoft.com/office/drawing/2014/main" id="{B83ED61C-0EFB-4786-9D7A-DDB7D34CA6E4}"/>
              </a:ext>
            </a:extLst>
          </p:cNvPr>
          <p:cNvGraphicFramePr>
            <a:graphicFrameLocks noGrp="1"/>
          </p:cNvGraphicFramePr>
          <p:nvPr/>
        </p:nvGraphicFramePr>
        <p:xfrm>
          <a:off x="990600" y="3086100"/>
          <a:ext cx="7162800" cy="3314696"/>
        </p:xfrm>
        <a:graphic>
          <a:graphicData uri="http://schemas.openxmlformats.org/drawingml/2006/table">
            <a:tbl>
              <a:tblPr/>
              <a:tblGrid>
                <a:gridCol w="6096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504825">
                  <a:extLst>
                    <a:ext uri="{9D8B030D-6E8A-4147-A177-3AD203B41FA5}">
                      <a16:colId xmlns:a16="http://schemas.microsoft.com/office/drawing/2014/main" val="20006"/>
                    </a:ext>
                  </a:extLst>
                </a:gridCol>
                <a:gridCol w="550863">
                  <a:extLst>
                    <a:ext uri="{9D8B030D-6E8A-4147-A177-3AD203B41FA5}">
                      <a16:colId xmlns:a16="http://schemas.microsoft.com/office/drawing/2014/main" val="20007"/>
                    </a:ext>
                  </a:extLst>
                </a:gridCol>
                <a:gridCol w="550862">
                  <a:extLst>
                    <a:ext uri="{9D8B030D-6E8A-4147-A177-3AD203B41FA5}">
                      <a16:colId xmlns:a16="http://schemas.microsoft.com/office/drawing/2014/main" val="20008"/>
                    </a:ext>
                  </a:extLst>
                </a:gridCol>
                <a:gridCol w="550863">
                  <a:extLst>
                    <a:ext uri="{9D8B030D-6E8A-4147-A177-3AD203B41FA5}">
                      <a16:colId xmlns:a16="http://schemas.microsoft.com/office/drawing/2014/main" val="20009"/>
                    </a:ext>
                  </a:extLst>
                </a:gridCol>
                <a:gridCol w="550862">
                  <a:extLst>
                    <a:ext uri="{9D8B030D-6E8A-4147-A177-3AD203B41FA5}">
                      <a16:colId xmlns:a16="http://schemas.microsoft.com/office/drawing/2014/main" val="20010"/>
                    </a:ext>
                  </a:extLst>
                </a:gridCol>
                <a:gridCol w="550863">
                  <a:extLst>
                    <a:ext uri="{9D8B030D-6E8A-4147-A177-3AD203B41FA5}">
                      <a16:colId xmlns:a16="http://schemas.microsoft.com/office/drawing/2014/main" val="20011"/>
                    </a:ext>
                  </a:extLst>
                </a:gridCol>
                <a:gridCol w="550862">
                  <a:extLst>
                    <a:ext uri="{9D8B030D-6E8A-4147-A177-3AD203B41FA5}">
                      <a16:colId xmlns:a16="http://schemas.microsoft.com/office/drawing/2014/main" val="20012"/>
                    </a:ext>
                  </a:extLst>
                </a:gridCol>
              </a:tblGrid>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Year</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DJF</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JFM</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FMA</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MAM</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AMJ</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MJJ</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JJA</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JAS</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ASO</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SON</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OND</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NDJ</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0"/>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Verdana" pitchFamily="34" charset="0"/>
                          <a:ea typeface="MS PGothic" pitchFamily="34" charset="-128"/>
                        </a:rPr>
                        <a:t>2010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extLst>
                  <a:ext uri="{0D108BD9-81ED-4DB2-BD59-A6C34878D82A}">
                    <a16:rowId xmlns:a16="http://schemas.microsoft.com/office/drawing/2014/main" val="10002"/>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extLst>
                  <a:ext uri="{0D108BD9-81ED-4DB2-BD59-A6C34878D82A}">
                    <a16:rowId xmlns:a16="http://schemas.microsoft.com/office/drawing/2014/main" val="10003"/>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4"/>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05"/>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extLst>
                  <a:ext uri="{0D108BD9-81ED-4DB2-BD59-A6C34878D82A}">
                    <a16:rowId xmlns:a16="http://schemas.microsoft.com/office/drawing/2014/main" val="10006"/>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2.2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2.4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2.6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2.6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extLst>
                  <a:ext uri="{0D108BD9-81ED-4DB2-BD59-A6C34878D82A}">
                    <a16:rowId xmlns:a16="http://schemas.microsoft.com/office/drawing/2014/main" val="10007"/>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2.5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2.1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extLst>
                  <a:ext uri="{0D108BD9-81ED-4DB2-BD59-A6C34878D82A}">
                    <a16:rowId xmlns:a16="http://schemas.microsoft.com/office/drawing/2014/main" val="10008"/>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extLst>
                  <a:ext uri="{0D108BD9-81ED-4DB2-BD59-A6C34878D82A}">
                    <a16:rowId xmlns:a16="http://schemas.microsoft.com/office/drawing/2014/main" val="10009"/>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extLst>
                  <a:ext uri="{0D108BD9-81ED-4DB2-BD59-A6C34878D82A}">
                    <a16:rowId xmlns:a16="http://schemas.microsoft.com/office/drawing/2014/main" val="10010"/>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2019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6B77"/>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11"/>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Verdana" pitchFamily="34" charset="0"/>
                          <a:ea typeface="MS PGothic" pitchFamily="34" charset="-128"/>
                        </a:rPr>
                        <a:t>2020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-0.6</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-1.3</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extLst>
                  <a:ext uri="{0D108BD9-81ED-4DB2-BD59-A6C34878D82A}">
                    <a16:rowId xmlns:a16="http://schemas.microsoft.com/office/drawing/2014/main" val="10012"/>
                  </a:ext>
                </a:extLst>
              </a:tr>
              <a:tr h="236764">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Verdana" pitchFamily="34" charset="0"/>
                          <a:ea typeface="MS PGothic" pitchFamily="34" charset="-128"/>
                        </a:rPr>
                        <a:t>2021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bg1"/>
                          </a:solidFill>
                          <a:effectLst/>
                          <a:latin typeface="Verdana" pitchFamily="34" charset="0"/>
                          <a:ea typeface="MS PGothic" pitchFamily="34" charset="-128"/>
                        </a:rPr>
                        <a:t>-0.4</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-0.5</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-0.7</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lvl1pPr>
                        <a:spcBef>
                          <a:spcPts val="250"/>
                        </a:spcBef>
                        <a:buClr>
                          <a:schemeClr val="accent1"/>
                        </a:buClr>
                        <a:buSzPct val="80000"/>
                        <a:buFont typeface="Wingdings 2" pitchFamily="18" charset="2"/>
                        <a:defRPr sz="2400">
                          <a:solidFill>
                            <a:schemeClr val="tx1"/>
                          </a:solidFill>
                          <a:latin typeface="Verdana" pitchFamily="34" charset="0"/>
                          <a:ea typeface="MS PGothic" pitchFamily="34" charset="-128"/>
                        </a:defRPr>
                      </a:lvl1pPr>
                      <a:lvl2pPr marL="742950" indent="-285750">
                        <a:spcBef>
                          <a:spcPts val="250"/>
                        </a:spcBef>
                        <a:buClr>
                          <a:schemeClr val="accent1"/>
                        </a:buClr>
                        <a:buSzPct val="100000"/>
                        <a:buFont typeface="Verdana" pitchFamily="34" charset="0"/>
                        <a:defRPr sz="2000">
                          <a:solidFill>
                            <a:schemeClr val="tx1"/>
                          </a:solidFill>
                          <a:latin typeface="Verdana" pitchFamily="34" charset="0"/>
                          <a:ea typeface="MS PGothic" pitchFamily="34" charset="-128"/>
                        </a:defRPr>
                      </a:lvl2pPr>
                      <a:lvl3pPr marL="1143000" indent="-228600">
                        <a:spcBef>
                          <a:spcPts val="250"/>
                        </a:spcBef>
                        <a:buClr>
                          <a:srgbClr val="ED3742"/>
                        </a:buClr>
                        <a:buSzPct val="100000"/>
                        <a:buFont typeface="Wingdings 2" pitchFamily="18" charset="2"/>
                        <a:defRPr sz="2000">
                          <a:solidFill>
                            <a:schemeClr val="tx1"/>
                          </a:solidFill>
                          <a:latin typeface="Verdana" pitchFamily="34" charset="0"/>
                          <a:ea typeface="MS PGothic" pitchFamily="34" charset="-128"/>
                        </a:defRPr>
                      </a:lvl3pPr>
                      <a:lvl4pPr marL="1600200" indent="-228600">
                        <a:spcBef>
                          <a:spcPts val="225"/>
                        </a:spcBef>
                        <a:buClr>
                          <a:srgbClr val="ED3742"/>
                        </a:buClr>
                        <a:buSzPct val="112000"/>
                        <a:buFont typeface="Verdana" pitchFamily="34" charset="0"/>
                        <a:defRPr sz="1700">
                          <a:solidFill>
                            <a:schemeClr val="tx1"/>
                          </a:solidFill>
                          <a:latin typeface="Verdana" pitchFamily="34" charset="0"/>
                          <a:ea typeface="MS PGothic" pitchFamily="34" charset="-128"/>
                        </a:defRPr>
                      </a:lvl4pPr>
                      <a:lvl5pPr marL="2057400" indent="-228600">
                        <a:spcBef>
                          <a:spcPts val="250"/>
                        </a:spcBef>
                        <a:buClr>
                          <a:srgbClr val="4A85BF"/>
                        </a:buClr>
                        <a:buSzPct val="100000"/>
                        <a:buFont typeface="Wingdings 2" pitchFamily="18" charset="2"/>
                        <a:defRPr sz="1600">
                          <a:solidFill>
                            <a:schemeClr val="tx1"/>
                          </a:solidFill>
                          <a:latin typeface="Verdana" pitchFamily="34" charset="0"/>
                          <a:ea typeface="MS PGothic" pitchFamily="34" charset="-128"/>
                        </a:defRPr>
                      </a:lvl5pPr>
                      <a:lvl6pPr marL="25146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6pPr>
                      <a:lvl7pPr marL="29718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7pPr>
                      <a:lvl8pPr marL="34290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8pPr>
                      <a:lvl9pPr marL="3886200" indent="-228600" eaLnBrk="0" fontAlgn="base" hangingPunct="0">
                        <a:spcBef>
                          <a:spcPts val="250"/>
                        </a:spcBef>
                        <a:spcAft>
                          <a:spcPct val="0"/>
                        </a:spcAft>
                        <a:buClr>
                          <a:srgbClr val="4A85BF"/>
                        </a:buClr>
                        <a:buSzPct val="100000"/>
                        <a:buFont typeface="Wingdings 2" pitchFamily="18" charset="2"/>
                        <a:defRPr sz="1600">
                          <a:solidFill>
                            <a:schemeClr val="tx1"/>
                          </a:solidFill>
                          <a:latin typeface="Verdana"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13"/>
                  </a:ext>
                </a:extLst>
              </a:tr>
              <a:tr h="2367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Verdana" pitchFamily="34" charset="0"/>
                          <a:ea typeface="MS PGothic" pitchFamily="34" charset="-128"/>
                        </a:rPr>
                        <a:t>2022</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5D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-1.1</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-0.8</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-0.9</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bg1"/>
                          </a:solidFill>
                          <a:effectLst/>
                          <a:latin typeface="Verdana" pitchFamily="34" charset="0"/>
                          <a:ea typeface="MS PGothic" pitchFamily="34" charset="-128"/>
                        </a:rPr>
                        <a:t>-1.0</a:t>
                      </a: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900" b="1" i="0" u="none" strike="noStrike" cap="none" normalizeH="0" baseline="0" dirty="0">
                        <a:ln>
                          <a:noFill/>
                        </a:ln>
                        <a:solidFill>
                          <a:schemeClr val="bg1"/>
                        </a:solidFill>
                        <a:effectLst/>
                        <a:latin typeface="Verdana" pitchFamily="34" charset="0"/>
                        <a:ea typeface="MS PGothic" pitchFamily="34" charset="-128"/>
                      </a:endParaRP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900" b="1" i="0" u="none" strike="noStrike" cap="none" normalizeH="0" baseline="0" dirty="0">
                        <a:ln>
                          <a:noFill/>
                        </a:ln>
                        <a:solidFill>
                          <a:schemeClr val="bg1"/>
                        </a:solidFill>
                        <a:effectLst/>
                        <a:latin typeface="Verdana" pitchFamily="34" charset="0"/>
                        <a:ea typeface="MS PGothic" pitchFamily="34" charset="-128"/>
                      </a:endParaRPr>
                    </a:p>
                  </a:txBody>
                  <a:tcPr marL="69066" marR="69066" marT="34558" marB="345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49118158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6CA6090-5F3A-4267-9FB2-10096EDEEA1E}"/>
              </a:ext>
            </a:extLst>
          </p:cNvPr>
          <p:cNvSpPr/>
          <p:nvPr/>
        </p:nvSpPr>
        <p:spPr>
          <a:xfrm>
            <a:off x="0" y="455614"/>
            <a:ext cx="9144000" cy="1296987"/>
          </a:xfrm>
          <a:prstGeom prst="rect">
            <a:avLst/>
          </a:prstGeom>
          <a:solidFill>
            <a:schemeClr val="bg1">
              <a:lumMod val="50000"/>
            </a:schemeClr>
          </a:solidFill>
          <a:ln>
            <a:noFill/>
          </a:ln>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Rounded Rectangle 20">
            <a:extLst>
              <a:ext uri="{FF2B5EF4-FFF2-40B4-BE49-F238E27FC236}">
                <a16:creationId xmlns:a16="http://schemas.microsoft.com/office/drawing/2014/main" id="{216028ED-53D4-44DB-A072-AE5D417C7010}"/>
              </a:ext>
            </a:extLst>
          </p:cNvPr>
          <p:cNvSpPr/>
          <p:nvPr/>
        </p:nvSpPr>
        <p:spPr>
          <a:xfrm>
            <a:off x="4495800" y="914401"/>
            <a:ext cx="4191000" cy="5364163"/>
          </a:xfrm>
          <a:prstGeom prst="roundRect">
            <a:avLst>
              <a:gd name="adj" fmla="val 2183"/>
            </a:avLst>
          </a:prstGeom>
          <a:solidFill>
            <a:schemeClr val="bg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a:solidFill>
                <a:srgbClr val="FFFFFF"/>
              </a:solidFill>
              <a:latin typeface="Verdana" pitchFamily="34" charset="0"/>
            </a:endParaRPr>
          </a:p>
        </p:txBody>
      </p:sp>
      <p:sp>
        <p:nvSpPr>
          <p:cNvPr id="6" name="Rounded Rectangle 5">
            <a:extLst>
              <a:ext uri="{FF2B5EF4-FFF2-40B4-BE49-F238E27FC236}">
                <a16:creationId xmlns:a16="http://schemas.microsoft.com/office/drawing/2014/main" id="{AB4E3EA9-8EAF-4173-85B5-1FE1BA599695}"/>
              </a:ext>
            </a:extLst>
          </p:cNvPr>
          <p:cNvSpPr/>
          <p:nvPr/>
        </p:nvSpPr>
        <p:spPr>
          <a:xfrm>
            <a:off x="304800" y="4114800"/>
            <a:ext cx="3505200" cy="1600200"/>
          </a:xfrm>
          <a:prstGeom prst="roundRect">
            <a:avLst>
              <a:gd name="adj" fmla="val 59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a:solidFill>
                <a:srgbClr val="FFFFFF"/>
              </a:solidFill>
              <a:latin typeface="Verdana" pitchFamily="34" charset="0"/>
            </a:endParaRPr>
          </a:p>
        </p:txBody>
      </p:sp>
      <p:sp>
        <p:nvSpPr>
          <p:cNvPr id="6147" name="Rectangle 2">
            <a:extLst>
              <a:ext uri="{FF2B5EF4-FFF2-40B4-BE49-F238E27FC236}">
                <a16:creationId xmlns:a16="http://schemas.microsoft.com/office/drawing/2014/main" id="{25D84E82-6975-4314-8F8F-9202FD8B012B}"/>
              </a:ext>
            </a:extLst>
          </p:cNvPr>
          <p:cNvSpPr>
            <a:spLocks noGrp="1" noChangeArrowheads="1"/>
          </p:cNvSpPr>
          <p:nvPr>
            <p:ph type="title"/>
          </p:nvPr>
        </p:nvSpPr>
        <p:spPr>
          <a:xfrm>
            <a:off x="228600" y="533400"/>
            <a:ext cx="4071938" cy="1143000"/>
          </a:xfrm>
        </p:spPr>
        <p:txBody>
          <a:bodyPr vert="horz" wrap="square" lIns="91440" tIns="45720" rIns="91440" bIns="45720" numCol="1" anchor="b" anchorCtr="0" compatLnSpc="1">
            <a:prstTxWarp prst="textNoShape">
              <a:avLst/>
            </a:prstTxWarp>
            <a:noAutofit/>
          </a:bodyPr>
          <a:lstStyle/>
          <a:p>
            <a:pPr eaLnBrk="1" hangingPunct="1">
              <a:defRPr/>
            </a:pPr>
            <a:r>
              <a:rPr lang="en-US" altLang="en-US" sz="2400">
                <a:solidFill>
                  <a:schemeClr val="bg1"/>
                </a:solidFill>
                <a:effectLst>
                  <a:outerShdw blurRad="38100" dist="38100" dir="2700000" algn="tl">
                    <a:srgbClr val="000000"/>
                  </a:outerShdw>
                </a:effectLst>
                <a:latin typeface="Trebuchet MS" pitchFamily="34" charset="0"/>
              </a:rPr>
              <a:t>Ni</a:t>
            </a:r>
            <a:r>
              <a:rPr lang="en-US" altLang="en-US" sz="2400">
                <a:solidFill>
                  <a:schemeClr val="bg1"/>
                </a:solidFill>
                <a:effectLst>
                  <a:outerShdw blurRad="38100" dist="38100" dir="2700000" algn="tl">
                    <a:srgbClr val="000000"/>
                  </a:outerShdw>
                </a:effectLst>
                <a:latin typeface="Trebuchet MS" pitchFamily="34" charset="0"/>
                <a:cs typeface="Times New Roman" pitchFamily="18" charset="0"/>
              </a:rPr>
              <a:t>ño Region SST Departures (</a:t>
            </a:r>
            <a:r>
              <a:rPr lang="en-US" altLang="en-US" sz="2400" baseline="30000">
                <a:solidFill>
                  <a:schemeClr val="bg1"/>
                </a:solidFill>
                <a:effectLst>
                  <a:outerShdw blurRad="38100" dist="38100" dir="2700000" algn="tl">
                    <a:srgbClr val="000000"/>
                  </a:outerShdw>
                </a:effectLst>
                <a:latin typeface="Trebuchet MS" pitchFamily="34" charset="0"/>
                <a:cs typeface="Times New Roman" pitchFamily="18" charset="0"/>
              </a:rPr>
              <a:t>o</a:t>
            </a:r>
            <a:r>
              <a:rPr lang="en-US" altLang="en-US" sz="2400">
                <a:solidFill>
                  <a:schemeClr val="bg1"/>
                </a:solidFill>
                <a:effectLst>
                  <a:outerShdw blurRad="38100" dist="38100" dir="2700000" algn="tl">
                    <a:srgbClr val="000000"/>
                  </a:outerShdw>
                </a:effectLst>
                <a:latin typeface="Trebuchet MS" pitchFamily="34" charset="0"/>
                <a:cs typeface="Times New Roman" pitchFamily="18" charset="0"/>
              </a:rPr>
              <a:t>C) Recent Evolution</a:t>
            </a:r>
            <a:endParaRPr lang="en-US" altLang="en-US" sz="2400">
              <a:solidFill>
                <a:schemeClr val="bg1"/>
              </a:solidFill>
              <a:effectLst>
                <a:outerShdw blurRad="38100" dist="38100" dir="2700000" algn="tl">
                  <a:srgbClr val="000000"/>
                </a:outerShdw>
              </a:effectLst>
              <a:latin typeface="Trebuchet MS" pitchFamily="34" charset="0"/>
            </a:endParaRPr>
          </a:p>
        </p:txBody>
      </p:sp>
      <p:sp>
        <p:nvSpPr>
          <p:cNvPr id="23558" name="Rectangle 108" descr="ENAreaGraphic">
            <a:extLst>
              <a:ext uri="{FF2B5EF4-FFF2-40B4-BE49-F238E27FC236}">
                <a16:creationId xmlns:a16="http://schemas.microsoft.com/office/drawing/2014/main" id="{3915A80A-4377-4B96-B0DB-39F2665BA8C3}"/>
              </a:ext>
            </a:extLst>
          </p:cNvPr>
          <p:cNvSpPr>
            <a:spLocks noChangeArrowheads="1"/>
          </p:cNvSpPr>
          <p:nvPr/>
        </p:nvSpPr>
        <p:spPr bwMode="auto">
          <a:xfrm>
            <a:off x="457200" y="4194176"/>
            <a:ext cx="3251200" cy="1444625"/>
          </a:xfrm>
          <a:prstGeom prst="rect">
            <a:avLst/>
          </a:prstGeom>
          <a:blipFill dpi="0" rotWithShape="0">
            <a:blip r:embed="rId3"/>
            <a:srcRect/>
            <a:stretch>
              <a:fillRect/>
            </a:stretch>
          </a:blipFill>
          <a:ln w="9525">
            <a:solidFill>
              <a:schemeClr val="tx1"/>
            </a:solidFill>
            <a:miter lim="800000"/>
            <a:headEnd/>
            <a:tailEnd/>
          </a:ln>
        </p:spPr>
        <p:txBody>
          <a:bodyPr wrap="none" anchor="ct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a:cs typeface="Arial" panose="020B0604020202020204" pitchFamily="34" charset="0"/>
            </a:endParaRPr>
          </a:p>
        </p:txBody>
      </p:sp>
      <p:sp>
        <p:nvSpPr>
          <p:cNvPr id="23559" name="Text Box 4">
            <a:extLst>
              <a:ext uri="{FF2B5EF4-FFF2-40B4-BE49-F238E27FC236}">
                <a16:creationId xmlns:a16="http://schemas.microsoft.com/office/drawing/2014/main" id="{F744ADC8-A252-4C95-8981-C6F8FD160965}"/>
              </a:ext>
            </a:extLst>
          </p:cNvPr>
          <p:cNvSpPr txBox="1">
            <a:spLocks noChangeArrowheads="1"/>
          </p:cNvSpPr>
          <p:nvPr/>
        </p:nvSpPr>
        <p:spPr bwMode="auto">
          <a:xfrm>
            <a:off x="333376" y="2136776"/>
            <a:ext cx="2409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r>
              <a:rPr lang="en-US" altLang="en-US" sz="1800" b="1">
                <a:solidFill>
                  <a:schemeClr val="bg1"/>
                </a:solidFill>
                <a:latin typeface="Trebuchet MS" panose="020B0603020202020204" pitchFamily="34" charset="0"/>
                <a:cs typeface="Times New Roman" panose="02020603050405020304" pitchFamily="18" charset="0"/>
              </a:rPr>
              <a:t>The latest weekly SST departures are:</a:t>
            </a:r>
          </a:p>
        </p:txBody>
      </p:sp>
      <p:grpSp>
        <p:nvGrpSpPr>
          <p:cNvPr id="23560" name="Group 4">
            <a:extLst>
              <a:ext uri="{FF2B5EF4-FFF2-40B4-BE49-F238E27FC236}">
                <a16:creationId xmlns:a16="http://schemas.microsoft.com/office/drawing/2014/main" id="{CA612BE0-2EC4-44F8-A141-333778C673F1}"/>
              </a:ext>
            </a:extLst>
          </p:cNvPr>
          <p:cNvGrpSpPr>
            <a:grpSpLocks/>
          </p:cNvGrpSpPr>
          <p:nvPr/>
        </p:nvGrpSpPr>
        <p:grpSpPr bwMode="auto">
          <a:xfrm>
            <a:off x="955675" y="2895601"/>
            <a:ext cx="2262188" cy="339725"/>
            <a:chOff x="712075" y="4129086"/>
            <a:chExt cx="2261793" cy="338556"/>
          </a:xfrm>
        </p:grpSpPr>
        <p:sp>
          <p:nvSpPr>
            <p:cNvPr id="23571" name="Rectangle 3">
              <a:extLst>
                <a:ext uri="{FF2B5EF4-FFF2-40B4-BE49-F238E27FC236}">
                  <a16:creationId xmlns:a16="http://schemas.microsoft.com/office/drawing/2014/main" id="{49C23700-BFBB-4F42-8ADF-06E87256FDC6}"/>
                </a:ext>
              </a:extLst>
            </p:cNvPr>
            <p:cNvSpPr>
              <a:spLocks noChangeArrowheads="1"/>
            </p:cNvSpPr>
            <p:nvPr/>
          </p:nvSpPr>
          <p:spPr bwMode="auto">
            <a:xfrm>
              <a:off x="712075" y="4129088"/>
              <a:ext cx="9627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en-US" sz="1600" b="1">
                  <a:solidFill>
                    <a:schemeClr val="bg1"/>
                  </a:solidFill>
                  <a:latin typeface="Trebuchet MS" panose="020B0603020202020204" pitchFamily="34" charset="0"/>
                  <a:cs typeface="Times New Roman" panose="02020603050405020304" pitchFamily="18" charset="0"/>
                </a:rPr>
                <a:t>Niño 4</a:t>
              </a:r>
              <a:endParaRPr lang="en-US" altLang="en-US" sz="1600">
                <a:solidFill>
                  <a:schemeClr val="bg1"/>
                </a:solidFill>
                <a:cs typeface="Arial" panose="020B0604020202020204" pitchFamily="34" charset="0"/>
              </a:endParaRPr>
            </a:p>
          </p:txBody>
        </p:sp>
        <p:sp>
          <p:nvSpPr>
            <p:cNvPr id="23572" name="Rectangle 7">
              <a:extLst>
                <a:ext uri="{FF2B5EF4-FFF2-40B4-BE49-F238E27FC236}">
                  <a16:creationId xmlns:a16="http://schemas.microsoft.com/office/drawing/2014/main" id="{7AC8E349-CC8D-445F-9484-1DC972CC2E44}"/>
                </a:ext>
              </a:extLst>
            </p:cNvPr>
            <p:cNvSpPr>
              <a:spLocks noChangeArrowheads="1"/>
            </p:cNvSpPr>
            <p:nvPr/>
          </p:nvSpPr>
          <p:spPr bwMode="auto">
            <a:xfrm>
              <a:off x="2118450" y="4129086"/>
              <a:ext cx="855418" cy="337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50000"/>
                </a:spcBef>
              </a:pPr>
              <a:r>
                <a:rPr lang="en-US" altLang="en-US" sz="1600" b="1">
                  <a:solidFill>
                    <a:schemeClr val="bg1"/>
                  </a:solidFill>
                  <a:latin typeface="Trebuchet MS" panose="020B0603020202020204" pitchFamily="34" charset="0"/>
                  <a:cs typeface="Times New Roman" panose="02020603050405020304" pitchFamily="18" charset="0"/>
                </a:rPr>
                <a:t> -0.9ºC</a:t>
              </a:r>
            </a:p>
          </p:txBody>
        </p:sp>
      </p:grpSp>
      <p:grpSp>
        <p:nvGrpSpPr>
          <p:cNvPr id="23561" name="Group 3">
            <a:extLst>
              <a:ext uri="{FF2B5EF4-FFF2-40B4-BE49-F238E27FC236}">
                <a16:creationId xmlns:a16="http://schemas.microsoft.com/office/drawing/2014/main" id="{1B08B476-BA46-47C9-BB9E-0FC02330B515}"/>
              </a:ext>
            </a:extLst>
          </p:cNvPr>
          <p:cNvGrpSpPr>
            <a:grpSpLocks/>
          </p:cNvGrpSpPr>
          <p:nvPr/>
        </p:nvGrpSpPr>
        <p:grpSpPr bwMode="auto">
          <a:xfrm>
            <a:off x="914400" y="3135314"/>
            <a:ext cx="2306638" cy="339725"/>
            <a:chOff x="687474" y="4510087"/>
            <a:chExt cx="2306393" cy="338555"/>
          </a:xfrm>
        </p:grpSpPr>
        <p:sp>
          <p:nvSpPr>
            <p:cNvPr id="23569" name="Rectangle 4">
              <a:extLst>
                <a:ext uri="{FF2B5EF4-FFF2-40B4-BE49-F238E27FC236}">
                  <a16:creationId xmlns:a16="http://schemas.microsoft.com/office/drawing/2014/main" id="{061750E4-B4A5-4C08-9F85-573C0F6D01FA}"/>
                </a:ext>
              </a:extLst>
            </p:cNvPr>
            <p:cNvSpPr>
              <a:spLocks noChangeArrowheads="1"/>
            </p:cNvSpPr>
            <p:nvPr/>
          </p:nvSpPr>
          <p:spPr bwMode="auto">
            <a:xfrm>
              <a:off x="687474" y="4510088"/>
              <a:ext cx="1203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en-US" sz="1600" b="1">
                  <a:solidFill>
                    <a:schemeClr val="bg1"/>
                  </a:solidFill>
                  <a:latin typeface="Trebuchet MS" panose="020B0603020202020204" pitchFamily="34" charset="0"/>
                  <a:cs typeface="Times New Roman" panose="02020603050405020304" pitchFamily="18" charset="0"/>
                </a:rPr>
                <a:t> Niño 3.4</a:t>
              </a:r>
              <a:endParaRPr lang="en-US" altLang="en-US" sz="1600">
                <a:solidFill>
                  <a:schemeClr val="bg1"/>
                </a:solidFill>
                <a:cs typeface="Arial" panose="020B0604020202020204" pitchFamily="34" charset="0"/>
              </a:endParaRPr>
            </a:p>
          </p:txBody>
        </p:sp>
        <p:sp>
          <p:nvSpPr>
            <p:cNvPr id="23570" name="Rectangle 9">
              <a:extLst>
                <a:ext uri="{FF2B5EF4-FFF2-40B4-BE49-F238E27FC236}">
                  <a16:creationId xmlns:a16="http://schemas.microsoft.com/office/drawing/2014/main" id="{91087654-7A6C-464F-B96C-7575E757BFC7}"/>
                </a:ext>
              </a:extLst>
            </p:cNvPr>
            <p:cNvSpPr>
              <a:spLocks noChangeArrowheads="1"/>
            </p:cNvSpPr>
            <p:nvPr/>
          </p:nvSpPr>
          <p:spPr bwMode="auto">
            <a:xfrm>
              <a:off x="2138449" y="4510087"/>
              <a:ext cx="8554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50000"/>
                </a:spcBef>
              </a:pPr>
              <a:r>
                <a:rPr lang="en-US" altLang="en-US" sz="1600" b="1">
                  <a:solidFill>
                    <a:schemeClr val="bg1"/>
                  </a:solidFill>
                  <a:latin typeface="Trebuchet MS" panose="020B0603020202020204" pitchFamily="34" charset="0"/>
                  <a:cs typeface="Times New Roman" panose="02020603050405020304" pitchFamily="18" charset="0"/>
                </a:rPr>
                <a:t> -1.0ºC</a:t>
              </a:r>
            </a:p>
          </p:txBody>
        </p:sp>
      </p:grpSp>
      <p:grpSp>
        <p:nvGrpSpPr>
          <p:cNvPr id="23562" name="Group 2">
            <a:extLst>
              <a:ext uri="{FF2B5EF4-FFF2-40B4-BE49-F238E27FC236}">
                <a16:creationId xmlns:a16="http://schemas.microsoft.com/office/drawing/2014/main" id="{9DD2DBF6-1621-4EAC-AC8F-36150FCB663D}"/>
              </a:ext>
            </a:extLst>
          </p:cNvPr>
          <p:cNvGrpSpPr>
            <a:grpSpLocks/>
          </p:cNvGrpSpPr>
          <p:nvPr/>
        </p:nvGrpSpPr>
        <p:grpSpPr bwMode="auto">
          <a:xfrm>
            <a:off x="955675" y="3395664"/>
            <a:ext cx="2279650" cy="363537"/>
            <a:chOff x="712075" y="4884678"/>
            <a:chExt cx="2278612" cy="364014"/>
          </a:xfrm>
        </p:grpSpPr>
        <p:sp>
          <p:nvSpPr>
            <p:cNvPr id="23567" name="Rectangle 5">
              <a:extLst>
                <a:ext uri="{FF2B5EF4-FFF2-40B4-BE49-F238E27FC236}">
                  <a16:creationId xmlns:a16="http://schemas.microsoft.com/office/drawing/2014/main" id="{C1CC3084-BAB7-46F5-BFCA-69A49B90720C}"/>
                </a:ext>
              </a:extLst>
            </p:cNvPr>
            <p:cNvSpPr>
              <a:spLocks noChangeArrowheads="1"/>
            </p:cNvSpPr>
            <p:nvPr/>
          </p:nvSpPr>
          <p:spPr bwMode="auto">
            <a:xfrm>
              <a:off x="712075" y="4910138"/>
              <a:ext cx="9627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en-US" sz="1600" b="1">
                  <a:solidFill>
                    <a:schemeClr val="bg1"/>
                  </a:solidFill>
                  <a:latin typeface="Trebuchet MS" panose="020B0603020202020204" pitchFamily="34" charset="0"/>
                  <a:cs typeface="Times New Roman" panose="02020603050405020304" pitchFamily="18" charset="0"/>
                </a:rPr>
                <a:t>Niño 3</a:t>
              </a:r>
              <a:endParaRPr lang="en-US" altLang="en-US" sz="1600">
                <a:solidFill>
                  <a:schemeClr val="bg1"/>
                </a:solidFill>
                <a:cs typeface="Arial" panose="020B0604020202020204" pitchFamily="34" charset="0"/>
              </a:endParaRPr>
            </a:p>
          </p:txBody>
        </p:sp>
        <p:sp>
          <p:nvSpPr>
            <p:cNvPr id="23568" name="Rectangle 11">
              <a:extLst>
                <a:ext uri="{FF2B5EF4-FFF2-40B4-BE49-F238E27FC236}">
                  <a16:creationId xmlns:a16="http://schemas.microsoft.com/office/drawing/2014/main" id="{69B6401E-3CD0-4769-9B87-D2E2F83166C0}"/>
                </a:ext>
              </a:extLst>
            </p:cNvPr>
            <p:cNvSpPr>
              <a:spLocks noChangeArrowheads="1"/>
            </p:cNvSpPr>
            <p:nvPr/>
          </p:nvSpPr>
          <p:spPr bwMode="auto">
            <a:xfrm>
              <a:off x="2042022" y="4884678"/>
              <a:ext cx="9486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50000"/>
                </a:spcBef>
              </a:pPr>
              <a:r>
                <a:rPr lang="en-US" altLang="en-US" sz="1600" b="1">
                  <a:solidFill>
                    <a:schemeClr val="bg1"/>
                  </a:solidFill>
                  <a:latin typeface="Trebuchet MS" panose="020B0603020202020204" pitchFamily="34" charset="0"/>
                  <a:cs typeface="Times New Roman" panose="02020603050405020304" pitchFamily="18" charset="0"/>
                </a:rPr>
                <a:t>-0.9ºC</a:t>
              </a:r>
            </a:p>
          </p:txBody>
        </p:sp>
      </p:grpSp>
      <p:grpSp>
        <p:nvGrpSpPr>
          <p:cNvPr id="23563" name="Group 1">
            <a:extLst>
              <a:ext uri="{FF2B5EF4-FFF2-40B4-BE49-F238E27FC236}">
                <a16:creationId xmlns:a16="http://schemas.microsoft.com/office/drawing/2014/main" id="{8B8C67FC-E6BD-4384-AAE2-EBEC0B0575AB}"/>
              </a:ext>
            </a:extLst>
          </p:cNvPr>
          <p:cNvGrpSpPr>
            <a:grpSpLocks/>
          </p:cNvGrpSpPr>
          <p:nvPr/>
        </p:nvGrpSpPr>
        <p:grpSpPr bwMode="auto">
          <a:xfrm>
            <a:off x="955675" y="3657600"/>
            <a:ext cx="2279650" cy="361950"/>
            <a:chOff x="685800" y="5265665"/>
            <a:chExt cx="2278612" cy="364027"/>
          </a:xfrm>
        </p:grpSpPr>
        <p:sp>
          <p:nvSpPr>
            <p:cNvPr id="23565" name="Rectangle 6">
              <a:extLst>
                <a:ext uri="{FF2B5EF4-FFF2-40B4-BE49-F238E27FC236}">
                  <a16:creationId xmlns:a16="http://schemas.microsoft.com/office/drawing/2014/main" id="{91E8C02C-7F50-4E2D-9571-64A979851026}"/>
                </a:ext>
              </a:extLst>
            </p:cNvPr>
            <p:cNvSpPr>
              <a:spLocks noChangeArrowheads="1"/>
            </p:cNvSpPr>
            <p:nvPr/>
          </p:nvSpPr>
          <p:spPr bwMode="auto">
            <a:xfrm>
              <a:off x="685800" y="5291138"/>
              <a:ext cx="1258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en-US" sz="1600" b="1">
                  <a:solidFill>
                    <a:schemeClr val="bg1"/>
                  </a:solidFill>
                  <a:latin typeface="Trebuchet MS" panose="020B0603020202020204" pitchFamily="34" charset="0"/>
                  <a:cs typeface="Times New Roman" panose="02020603050405020304" pitchFamily="18" charset="0"/>
                </a:rPr>
                <a:t>Niño 1+2</a:t>
              </a:r>
              <a:endParaRPr lang="en-US" altLang="en-US" sz="1600">
                <a:solidFill>
                  <a:schemeClr val="bg1"/>
                </a:solidFill>
                <a:cs typeface="Arial" panose="020B0604020202020204" pitchFamily="34" charset="0"/>
              </a:endParaRPr>
            </a:p>
          </p:txBody>
        </p:sp>
        <p:sp>
          <p:nvSpPr>
            <p:cNvPr id="23566" name="Rectangle 12">
              <a:extLst>
                <a:ext uri="{FF2B5EF4-FFF2-40B4-BE49-F238E27FC236}">
                  <a16:creationId xmlns:a16="http://schemas.microsoft.com/office/drawing/2014/main" id="{22825C22-778A-41C7-A004-034A379C8107}"/>
                </a:ext>
              </a:extLst>
            </p:cNvPr>
            <p:cNvSpPr>
              <a:spLocks noChangeArrowheads="1"/>
            </p:cNvSpPr>
            <p:nvPr/>
          </p:nvSpPr>
          <p:spPr bwMode="auto">
            <a:xfrm>
              <a:off x="2015747" y="5265665"/>
              <a:ext cx="948665" cy="33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50000"/>
                </a:spcBef>
              </a:pPr>
              <a:r>
                <a:rPr lang="en-US" altLang="en-US" sz="1600" b="1">
                  <a:solidFill>
                    <a:schemeClr val="bg1"/>
                  </a:solidFill>
                  <a:latin typeface="Trebuchet MS" panose="020B0603020202020204" pitchFamily="34" charset="0"/>
                  <a:cs typeface="Times New Roman" panose="02020603050405020304" pitchFamily="18" charset="0"/>
                </a:rPr>
                <a:t> -0.5ºC</a:t>
              </a:r>
            </a:p>
          </p:txBody>
        </p:sp>
      </p:grpSp>
      <p:pic>
        <p:nvPicPr>
          <p:cNvPr id="23564" name="Picture 2">
            <a:extLst>
              <a:ext uri="{FF2B5EF4-FFF2-40B4-BE49-F238E27FC236}">
                <a16:creationId xmlns:a16="http://schemas.microsoft.com/office/drawing/2014/main" id="{AD85964B-63B8-4742-A7C5-4E3AE560403A}"/>
              </a:ext>
            </a:extLst>
          </p:cNvPr>
          <p:cNvPicPr>
            <a:picLocks/>
          </p:cNvPicPr>
          <p:nvPr/>
        </p:nvPicPr>
        <p:blipFill>
          <a:blip r:embed="rId4">
            <a:extLst>
              <a:ext uri="{28A0092B-C50C-407E-A947-70E740481C1C}">
                <a14:useLocalDpi xmlns:a14="http://schemas.microsoft.com/office/drawing/2010/main" val="0"/>
              </a:ext>
            </a:extLst>
          </a:blip>
          <a:srcRect l="7552" t="5000" r="8630" b="10834"/>
          <a:stretch>
            <a:fillRect/>
          </a:stretch>
        </p:blipFill>
        <p:spPr bwMode="auto">
          <a:xfrm>
            <a:off x="4648200" y="1003300"/>
            <a:ext cx="3886200" cy="5181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F3D823-B3F2-493A-A710-8AE442985BC4}"/>
              </a:ext>
            </a:extLst>
          </p:cNvPr>
          <p:cNvSpPr/>
          <p:nvPr/>
        </p:nvSpPr>
        <p:spPr>
          <a:xfrm>
            <a:off x="0" y="455613"/>
            <a:ext cx="9144000" cy="1296987"/>
          </a:xfrm>
          <a:prstGeom prst="rect">
            <a:avLst/>
          </a:prstGeom>
          <a:solidFill>
            <a:schemeClr val="bg1">
              <a:lumMod val="50000"/>
            </a:schemeClr>
          </a:solidFill>
          <a:ln>
            <a:noFill/>
          </a:ln>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ounded Rectangle 11">
            <a:extLst>
              <a:ext uri="{FF2B5EF4-FFF2-40B4-BE49-F238E27FC236}">
                <a16:creationId xmlns:a16="http://schemas.microsoft.com/office/drawing/2014/main" id="{C941F986-26A8-455A-91FE-C88FD59532C4}"/>
              </a:ext>
            </a:extLst>
          </p:cNvPr>
          <p:cNvSpPr/>
          <p:nvPr/>
        </p:nvSpPr>
        <p:spPr>
          <a:xfrm>
            <a:off x="3798888" y="952500"/>
            <a:ext cx="5181600" cy="5257800"/>
          </a:xfrm>
          <a:prstGeom prst="roundRect">
            <a:avLst>
              <a:gd name="adj" fmla="val 2183"/>
            </a:avLst>
          </a:prstGeom>
          <a:solidFill>
            <a:schemeClr val="bg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800">
                <a:solidFill>
                  <a:schemeClr val="tx1"/>
                </a:solidFill>
                <a:latin typeface="Times New Roman" pitchFamily="18" charset="0"/>
                <a:ea typeface="MS PGothic" pitchFamily="34" charset="-128"/>
              </a:defRPr>
            </a:lvl1pPr>
            <a:lvl2pPr marL="742950" indent="-285750">
              <a:defRPr sz="2800">
                <a:solidFill>
                  <a:schemeClr val="tx1"/>
                </a:solidFill>
                <a:latin typeface="Times New Roman" pitchFamily="18" charset="0"/>
                <a:ea typeface="MS PGothic" pitchFamily="34" charset="-128"/>
              </a:defRPr>
            </a:lvl2pPr>
            <a:lvl3pPr marL="1143000" indent="-228600">
              <a:defRPr sz="2800">
                <a:solidFill>
                  <a:schemeClr val="tx1"/>
                </a:solidFill>
                <a:latin typeface="Times New Roman" pitchFamily="18" charset="0"/>
                <a:ea typeface="MS PGothic" pitchFamily="34" charset="-128"/>
              </a:defRPr>
            </a:lvl3pPr>
            <a:lvl4pPr marL="1600200" indent="-228600">
              <a:defRPr sz="2800">
                <a:solidFill>
                  <a:schemeClr val="tx1"/>
                </a:solidFill>
                <a:latin typeface="Times New Roman" pitchFamily="18" charset="0"/>
                <a:ea typeface="MS PGothic" pitchFamily="34" charset="-128"/>
              </a:defRPr>
            </a:lvl4pPr>
            <a:lvl5pPr marL="2057400" indent="-228600">
              <a:defRPr sz="28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8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8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8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800">
                <a:solidFill>
                  <a:schemeClr val="tx1"/>
                </a:solidFill>
                <a:latin typeface="Times New Roman" pitchFamily="18" charset="0"/>
                <a:ea typeface="MS PGothic" pitchFamily="34" charset="-128"/>
              </a:defRPr>
            </a:lvl9pPr>
          </a:lstStyle>
          <a:p>
            <a:pPr algn="ctr" eaLnBrk="1" hangingPunct="1">
              <a:defRPr/>
            </a:pPr>
            <a:endParaRPr lang="en-US" altLang="en-US">
              <a:solidFill>
                <a:srgbClr val="FFFFFF"/>
              </a:solidFill>
              <a:latin typeface="Verdana" pitchFamily="34" charset="0"/>
            </a:endParaRPr>
          </a:p>
        </p:txBody>
      </p:sp>
      <p:sp>
        <p:nvSpPr>
          <p:cNvPr id="6147" name="Rectangle 2">
            <a:extLst>
              <a:ext uri="{FF2B5EF4-FFF2-40B4-BE49-F238E27FC236}">
                <a16:creationId xmlns:a16="http://schemas.microsoft.com/office/drawing/2014/main" id="{E31CB09B-367B-46C3-BF17-4CB03ADE00F9}"/>
              </a:ext>
            </a:extLst>
          </p:cNvPr>
          <p:cNvSpPr>
            <a:spLocks noGrp="1" noChangeArrowheads="1"/>
          </p:cNvSpPr>
          <p:nvPr>
            <p:ph type="title"/>
          </p:nvPr>
        </p:nvSpPr>
        <p:spPr>
          <a:xfrm>
            <a:off x="228600" y="533400"/>
            <a:ext cx="3429000" cy="838200"/>
          </a:xfrm>
        </p:spPr>
        <p:txBody>
          <a:bodyPr vert="horz" wrap="square" lIns="91440" tIns="45720" rIns="91440" bIns="45720" numCol="1" anchor="b" anchorCtr="0" compatLnSpc="1">
            <a:prstTxWarp prst="textNoShape">
              <a:avLst/>
            </a:prstTxWarp>
            <a:noAutofit/>
          </a:bodyPr>
          <a:lstStyle/>
          <a:p>
            <a:pPr eaLnBrk="1" hangingPunct="1">
              <a:defRPr/>
            </a:pPr>
            <a:r>
              <a:rPr lang="en-US" altLang="en-US" sz="2400" dirty="0">
                <a:solidFill>
                  <a:schemeClr val="bg1"/>
                </a:solidFill>
                <a:effectLst>
                  <a:outerShdw blurRad="38100" dist="38100" dir="2700000" algn="tl">
                    <a:srgbClr val="000000"/>
                  </a:outerShdw>
                </a:effectLst>
                <a:latin typeface="Trebuchet MS" panose="020B0603020202020204" pitchFamily="34" charset="0"/>
              </a:rPr>
              <a:t>IRI Pacific Niño 3.4 SST Model Outlook</a:t>
            </a:r>
          </a:p>
        </p:txBody>
      </p:sp>
      <p:sp>
        <p:nvSpPr>
          <p:cNvPr id="17" name="Text Box 4">
            <a:extLst>
              <a:ext uri="{FF2B5EF4-FFF2-40B4-BE49-F238E27FC236}">
                <a16:creationId xmlns:a16="http://schemas.microsoft.com/office/drawing/2014/main" id="{C4C8E1B5-E0CB-4B9C-83D6-6C7762A1D70B}"/>
              </a:ext>
            </a:extLst>
          </p:cNvPr>
          <p:cNvSpPr txBox="1">
            <a:spLocks noChangeArrowheads="1"/>
          </p:cNvSpPr>
          <p:nvPr/>
        </p:nvSpPr>
        <p:spPr bwMode="auto">
          <a:xfrm>
            <a:off x="4381500" y="5176839"/>
            <a:ext cx="4038600" cy="739775"/>
          </a:xfrm>
          <a:prstGeom prst="rect">
            <a:avLst/>
          </a:prstGeom>
          <a:noFill/>
          <a:ln>
            <a:noFill/>
          </a:ln>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a:solidFill>
                  <a:schemeClr val="tx1"/>
                </a:solidFill>
                <a:latin typeface="Verdana" pitchFamily="34" charset="0"/>
              </a:defRPr>
            </a:lvl9pPr>
          </a:lstStyle>
          <a:p>
            <a:pPr eaLnBrk="1" hangingPunct="1">
              <a:spcBef>
                <a:spcPct val="50000"/>
              </a:spcBef>
              <a:buClrTx/>
              <a:buSzTx/>
              <a:buFontTx/>
              <a:buNone/>
              <a:defRPr/>
            </a:pPr>
            <a:r>
              <a:rPr lang="en-US" altLang="en-US" sz="1400" b="1" dirty="0">
                <a:solidFill>
                  <a:schemeClr val="tx1">
                    <a:lumMod val="65000"/>
                    <a:lumOff val="35000"/>
                  </a:schemeClr>
                </a:solidFill>
                <a:latin typeface="Trebuchet MS" pitchFamily="34" charset="0"/>
                <a:cs typeface="Times New Roman" pitchFamily="18" charset="0"/>
              </a:rPr>
              <a:t>Figure provided by the International Research Institute (IRI) for Climate and Society (updated 18 November 2022).</a:t>
            </a:r>
          </a:p>
        </p:txBody>
      </p:sp>
      <p:sp>
        <p:nvSpPr>
          <p:cNvPr id="62470" name="Rectangle 24">
            <a:extLst>
              <a:ext uri="{FF2B5EF4-FFF2-40B4-BE49-F238E27FC236}">
                <a16:creationId xmlns:a16="http://schemas.microsoft.com/office/drawing/2014/main" id="{B7C86705-9EDE-48CA-99F2-8FF20490D396}"/>
              </a:ext>
            </a:extLst>
          </p:cNvPr>
          <p:cNvSpPr>
            <a:spLocks noChangeArrowheads="1"/>
          </p:cNvSpPr>
          <p:nvPr/>
        </p:nvSpPr>
        <p:spPr bwMode="auto">
          <a:xfrm>
            <a:off x="152400" y="2209800"/>
            <a:ext cx="3352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MS PGothic" panose="020B0600070205080204" pitchFamily="34" charset="-128"/>
              </a:defRPr>
            </a:lvl1pPr>
            <a:lvl2pPr marL="742950" indent="-285750">
              <a:defRPr sz="2800">
                <a:solidFill>
                  <a:schemeClr val="tx1"/>
                </a:solidFill>
                <a:latin typeface="Times New Roman" panose="02020603050405020304" pitchFamily="18" charset="0"/>
                <a:ea typeface="MS PGothic" panose="020B0600070205080204" pitchFamily="34" charset="-128"/>
              </a:defRPr>
            </a:lvl2pPr>
            <a:lvl3pPr marL="1143000" indent="-228600">
              <a:defRPr sz="2800">
                <a:solidFill>
                  <a:schemeClr val="tx1"/>
                </a:solidFill>
                <a:latin typeface="Times New Roman" panose="02020603050405020304" pitchFamily="18" charset="0"/>
                <a:ea typeface="MS PGothic" panose="020B0600070205080204" pitchFamily="34" charset="-128"/>
              </a:defRPr>
            </a:lvl3pPr>
            <a:lvl4pPr marL="1600200" indent="-228600">
              <a:defRPr sz="2800">
                <a:solidFill>
                  <a:schemeClr val="tx1"/>
                </a:solidFill>
                <a:latin typeface="Times New Roman" panose="02020603050405020304" pitchFamily="18" charset="0"/>
                <a:ea typeface="MS PGothic" panose="020B0600070205080204" pitchFamily="34" charset="-128"/>
              </a:defRPr>
            </a:lvl4pPr>
            <a:lvl5pPr marL="2057400" indent="-228600">
              <a:defRPr sz="28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MS PGothic" panose="020B0600070205080204" pitchFamily="34" charset="-128"/>
              </a:defRPr>
            </a:lvl9pPr>
          </a:lstStyle>
          <a:p>
            <a:pPr eaLnBrk="1" hangingPunct="1">
              <a:buClr>
                <a:schemeClr val="accent1"/>
              </a:buClr>
              <a:buSzPct val="80000"/>
            </a:pPr>
            <a:r>
              <a:rPr lang="en-US" altLang="en-US" sz="1600" b="1">
                <a:solidFill>
                  <a:schemeClr val="bg1"/>
                </a:solidFill>
                <a:latin typeface="Trebuchet MS" panose="020B0603020202020204" pitchFamily="34" charset="0"/>
                <a:cs typeface="Arial" panose="020B0604020202020204" pitchFamily="34" charset="0"/>
              </a:rPr>
              <a:t>According to the dynamical model average (green thick line), La Nina is expected to persist into the Northern Hemisphere winter 2022-23 and then transition to ENSO-neutral in January-March 2023. For the statistical model average (red thick line), the transition to ENSO-neutral is around February-April 2023.</a:t>
            </a:r>
          </a:p>
        </p:txBody>
      </p:sp>
      <p:pic>
        <p:nvPicPr>
          <p:cNvPr id="62471" name="Picture 2">
            <a:extLst>
              <a:ext uri="{FF2B5EF4-FFF2-40B4-BE49-F238E27FC236}">
                <a16:creationId xmlns:a16="http://schemas.microsoft.com/office/drawing/2014/main" id="{E72E46A7-EC7F-4D22-9515-993E026BF2F2}"/>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103313"/>
            <a:ext cx="5181600" cy="4038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CCB9673-BF5A-46AB-99A0-D68EAAF5760B}"/>
              </a:ext>
            </a:extLst>
          </p:cNvPr>
          <p:cNvSpPr/>
          <p:nvPr/>
        </p:nvSpPr>
        <p:spPr>
          <a:xfrm>
            <a:off x="0" y="455614"/>
            <a:ext cx="9144000" cy="992187"/>
          </a:xfrm>
          <a:prstGeom prst="rect">
            <a:avLst/>
          </a:prstGeom>
          <a:solidFill>
            <a:schemeClr val="bg1">
              <a:lumMod val="50000"/>
            </a:schemeClr>
          </a:solidFill>
          <a:ln>
            <a:noFill/>
          </a:ln>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latin typeface="Verdana"/>
            </a:endParaRPr>
          </a:p>
        </p:txBody>
      </p:sp>
      <p:sp>
        <p:nvSpPr>
          <p:cNvPr id="4098" name="Rectangle 2">
            <a:extLst>
              <a:ext uri="{FF2B5EF4-FFF2-40B4-BE49-F238E27FC236}">
                <a16:creationId xmlns:a16="http://schemas.microsoft.com/office/drawing/2014/main" id="{0B4D7046-670D-403F-BEC4-0FCDF5080D98}"/>
              </a:ext>
            </a:extLst>
          </p:cNvPr>
          <p:cNvSpPr>
            <a:spLocks noGrp="1" noChangeArrowheads="1"/>
          </p:cNvSpPr>
          <p:nvPr>
            <p:ph type="title"/>
          </p:nvPr>
        </p:nvSpPr>
        <p:spPr>
          <a:xfrm>
            <a:off x="609600" y="457201"/>
            <a:ext cx="4433888" cy="938213"/>
          </a:xfrm>
        </p:spPr>
        <p:txBody>
          <a:bodyPr vert="horz" wrap="square" lIns="91440" tIns="45720" rIns="91440" bIns="45720" numCol="1" anchor="b" anchorCtr="0" compatLnSpc="1">
            <a:prstTxWarp prst="textNoShape">
              <a:avLst/>
            </a:prstTxWarp>
            <a:noAutofit/>
          </a:bodyPr>
          <a:lstStyle/>
          <a:p>
            <a:pPr eaLnBrk="1" hangingPunct="1">
              <a:defRPr/>
            </a:pPr>
            <a:r>
              <a:rPr lang="en-US" altLang="en-US" sz="6000">
                <a:solidFill>
                  <a:srgbClr val="F2F2F2"/>
                </a:solidFill>
                <a:effectLst>
                  <a:outerShdw blurRad="38100" dist="38100" dir="2700000" algn="tl">
                    <a:srgbClr val="000000"/>
                  </a:outerShdw>
                </a:effectLst>
                <a:latin typeface="Trebuchet MS" panose="020B0603020202020204" pitchFamily="34" charset="0"/>
              </a:rPr>
              <a:t>Summary</a:t>
            </a:r>
          </a:p>
        </p:txBody>
      </p:sp>
      <p:sp>
        <p:nvSpPr>
          <p:cNvPr id="2" name="Rectangle 1">
            <a:extLst>
              <a:ext uri="{FF2B5EF4-FFF2-40B4-BE49-F238E27FC236}">
                <a16:creationId xmlns:a16="http://schemas.microsoft.com/office/drawing/2014/main" id="{D7426652-1F87-4865-ACB0-9E3B04D08EC1}"/>
              </a:ext>
            </a:extLst>
          </p:cNvPr>
          <p:cNvSpPr/>
          <p:nvPr/>
        </p:nvSpPr>
        <p:spPr>
          <a:xfrm>
            <a:off x="228600" y="4915199"/>
            <a:ext cx="8534400" cy="923330"/>
          </a:xfrm>
          <a:prstGeom prst="rect">
            <a:avLst/>
          </a:prstGeom>
        </p:spPr>
        <p:txBody>
          <a:bodyPr wrap="square">
            <a:spAutoFit/>
          </a:bodyPr>
          <a:lstStyle/>
          <a:p>
            <a:r>
              <a:rPr lang="en-US" dirty="0"/>
              <a:t>La Niña is expected to continue into the winter, with equal chances of La Niña and ENSO-neutral during January-March 2023. In February-April 2023, there is a 71% chance of ENSO-neutral. </a:t>
            </a:r>
          </a:p>
        </p:txBody>
      </p:sp>
      <p:pic>
        <p:nvPicPr>
          <p:cNvPr id="3" name="Picture 2">
            <a:extLst>
              <a:ext uri="{FF2B5EF4-FFF2-40B4-BE49-F238E27FC236}">
                <a16:creationId xmlns:a16="http://schemas.microsoft.com/office/drawing/2014/main" id="{8A726E12-5B3B-4B5C-BB70-C5751DE0F6FA}"/>
              </a:ext>
            </a:extLst>
          </p:cNvPr>
          <p:cNvPicPr>
            <a:picLocks noChangeAspect="1"/>
          </p:cNvPicPr>
          <p:nvPr/>
        </p:nvPicPr>
        <p:blipFill>
          <a:blip r:embed="rId3"/>
          <a:stretch>
            <a:fillRect/>
          </a:stretch>
        </p:blipFill>
        <p:spPr>
          <a:xfrm>
            <a:off x="609600" y="2114366"/>
            <a:ext cx="7592485" cy="262926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3793" y="0"/>
            <a:ext cx="4788946" cy="10668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r>
              <a:rPr lang="en-US" sz="4400" dirty="0">
                <a:effectLst>
                  <a:outerShdw blurRad="38100" dist="38100" dir="2700000" algn="tl">
                    <a:srgbClr val="000000">
                      <a:alpha val="43137"/>
                    </a:srgbClr>
                  </a:outerShdw>
                </a:effectLst>
                <a:latin typeface="Cambria" panose="02040503050406030204" pitchFamily="18" charset="0"/>
              </a:rPr>
              <a:t>  </a:t>
            </a:r>
            <a:r>
              <a:rPr lang="en-US" sz="3200" dirty="0">
                <a:effectLst>
                  <a:outerShdw blurRad="38100" dist="38100" dir="2700000" algn="tl">
                    <a:srgbClr val="000000">
                      <a:alpha val="43137"/>
                    </a:srgbClr>
                  </a:outerShdw>
                </a:effectLst>
                <a:latin typeface="Cambria" panose="02040503050406030204" pitchFamily="18" charset="0"/>
              </a:rPr>
              <a:t>NOAA Forecast Jan-Mar</a:t>
            </a:r>
            <a:endParaRPr lang="en-US" sz="4400" dirty="0">
              <a:effectLst>
                <a:outerShdw blurRad="38100" dist="38100" dir="2700000" algn="tl">
                  <a:srgbClr val="000000">
                    <a:alpha val="43137"/>
                  </a:srgbClr>
                </a:outerShdw>
              </a:effectLst>
              <a:latin typeface="Cambria" panose="02040503050406030204" pitchFamily="18" charset="0"/>
            </a:endParaRPr>
          </a:p>
        </p:txBody>
      </p:sp>
      <p:sp>
        <p:nvSpPr>
          <p:cNvPr id="8" name="Rectangle 16"/>
          <p:cNvSpPr txBox="1">
            <a:spLocks noChangeArrowheads="1"/>
          </p:cNvSpPr>
          <p:nvPr/>
        </p:nvSpPr>
        <p:spPr bwMode="auto">
          <a:xfrm>
            <a:off x="5715000" y="1219201"/>
            <a:ext cx="3429000" cy="1524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50000"/>
              </a:spcAft>
              <a:buClr>
                <a:srgbClr val="FF0066"/>
              </a:buClr>
              <a:buChar char="•"/>
              <a:defRPr sz="2800" b="1">
                <a:solidFill>
                  <a:schemeClr val="bg1"/>
                </a:solidFill>
                <a:latin typeface="+mn-lt"/>
                <a:ea typeface="+mn-ea"/>
                <a:cs typeface="+mn-cs"/>
              </a:defRPr>
            </a:lvl1pPr>
            <a:lvl2pPr marL="742950" indent="-285750" algn="l" rtl="0" eaLnBrk="0" fontAlgn="base" hangingPunct="0">
              <a:spcBef>
                <a:spcPct val="20000"/>
              </a:spcBef>
              <a:spcAft>
                <a:spcPct val="50000"/>
              </a:spcAft>
              <a:buClr>
                <a:srgbClr val="FF0066"/>
              </a:buClr>
              <a:buChar char="–"/>
              <a:defRPr sz="2400" b="1" i="1">
                <a:solidFill>
                  <a:schemeClr val="bg1"/>
                </a:solidFill>
                <a:latin typeface="+mn-lt"/>
              </a:defRPr>
            </a:lvl2pPr>
            <a:lvl3pPr marL="1143000" indent="-228600" algn="l" rtl="0" eaLnBrk="0" fontAlgn="base" hangingPunct="0">
              <a:spcBef>
                <a:spcPct val="20000"/>
              </a:spcBef>
              <a:spcAft>
                <a:spcPct val="50000"/>
              </a:spcAft>
              <a:buClr>
                <a:srgbClr val="FF0066"/>
              </a:buClr>
              <a:buChar char="•"/>
              <a:defRPr sz="2000" b="1">
                <a:solidFill>
                  <a:schemeClr val="bg1"/>
                </a:solidFill>
                <a:latin typeface="+mn-lt"/>
              </a:defRPr>
            </a:lvl3pPr>
            <a:lvl4pPr marL="1600200" indent="-228600" algn="l" rtl="0" eaLnBrk="0" fontAlgn="base" hangingPunct="0">
              <a:spcBef>
                <a:spcPct val="20000"/>
              </a:spcBef>
              <a:spcAft>
                <a:spcPct val="50000"/>
              </a:spcAft>
              <a:buClr>
                <a:srgbClr val="FF0066"/>
              </a:buClr>
              <a:buChar char="–"/>
              <a:defRPr sz="2000" b="1" i="1">
                <a:solidFill>
                  <a:schemeClr val="bg1"/>
                </a:solidFill>
                <a:latin typeface="+mn-lt"/>
              </a:defRPr>
            </a:lvl4pPr>
            <a:lvl5pPr marL="2057400" indent="-228600" algn="l" rtl="0" eaLnBrk="0" fontAlgn="base" hangingPunct="0">
              <a:spcBef>
                <a:spcPct val="20000"/>
              </a:spcBef>
              <a:spcAft>
                <a:spcPct val="50000"/>
              </a:spcAft>
              <a:buClr>
                <a:srgbClr val="FF0066"/>
              </a:buClr>
              <a:buChar char="»"/>
              <a:defRPr sz="2000" b="1">
                <a:solidFill>
                  <a:schemeClr val="bg1"/>
                </a:solidFill>
                <a:latin typeface="+mn-lt"/>
              </a:defRPr>
            </a:lvl5pPr>
            <a:lvl6pPr marL="2514600" indent="-228600" algn="l" rtl="0" eaLnBrk="0" fontAlgn="base" hangingPunct="0">
              <a:spcBef>
                <a:spcPct val="20000"/>
              </a:spcBef>
              <a:spcAft>
                <a:spcPct val="50000"/>
              </a:spcAft>
              <a:buClr>
                <a:srgbClr val="FF0066"/>
              </a:buClr>
              <a:buChar char="»"/>
              <a:defRPr sz="2000" b="1">
                <a:solidFill>
                  <a:schemeClr val="bg1"/>
                </a:solidFill>
                <a:latin typeface="+mn-lt"/>
              </a:defRPr>
            </a:lvl6pPr>
            <a:lvl7pPr marL="2971800" indent="-228600" algn="l" rtl="0" eaLnBrk="0" fontAlgn="base" hangingPunct="0">
              <a:spcBef>
                <a:spcPct val="20000"/>
              </a:spcBef>
              <a:spcAft>
                <a:spcPct val="50000"/>
              </a:spcAft>
              <a:buClr>
                <a:srgbClr val="FF0066"/>
              </a:buClr>
              <a:buChar char="»"/>
              <a:defRPr sz="2000" b="1">
                <a:solidFill>
                  <a:schemeClr val="bg1"/>
                </a:solidFill>
                <a:latin typeface="+mn-lt"/>
              </a:defRPr>
            </a:lvl7pPr>
            <a:lvl8pPr marL="3429000" indent="-228600" algn="l" rtl="0" eaLnBrk="0" fontAlgn="base" hangingPunct="0">
              <a:spcBef>
                <a:spcPct val="20000"/>
              </a:spcBef>
              <a:spcAft>
                <a:spcPct val="50000"/>
              </a:spcAft>
              <a:buClr>
                <a:srgbClr val="FF0066"/>
              </a:buClr>
              <a:buChar char="»"/>
              <a:defRPr sz="2000" b="1">
                <a:solidFill>
                  <a:schemeClr val="bg1"/>
                </a:solidFill>
                <a:latin typeface="+mn-lt"/>
              </a:defRPr>
            </a:lvl8pPr>
            <a:lvl9pPr marL="3886200" indent="-228600" algn="l" rtl="0" eaLnBrk="0" fontAlgn="base" hangingPunct="0">
              <a:spcBef>
                <a:spcPct val="20000"/>
              </a:spcBef>
              <a:spcAft>
                <a:spcPct val="50000"/>
              </a:spcAft>
              <a:buClr>
                <a:srgbClr val="FF0066"/>
              </a:buClr>
              <a:buChar char="»"/>
              <a:defRPr sz="2000" b="1">
                <a:solidFill>
                  <a:schemeClr val="bg1"/>
                </a:solidFill>
                <a:latin typeface="+mn-lt"/>
              </a:defRPr>
            </a:lvl9pPr>
          </a:lstStyle>
          <a:p>
            <a:pPr marL="342900" marR="0" lvl="0" indent="-342900" algn="l" defTabSz="914400" rtl="0" eaLnBrk="0" fontAlgn="base" latinLnBrk="0" hangingPunct="0">
              <a:lnSpc>
                <a:spcPct val="100000"/>
              </a:lnSpc>
              <a:spcBef>
                <a:spcPct val="20000"/>
              </a:spcBef>
              <a:spcAft>
                <a:spcPct val="50000"/>
              </a:spcAft>
              <a:buClr>
                <a:srgbClr val="FF0066"/>
              </a:buClr>
              <a:buSzTx/>
              <a:buFontTx/>
              <a:buChar char="•"/>
              <a:tabLst/>
              <a:defRPr/>
            </a:pPr>
            <a:r>
              <a:rPr kumimoji="0" lang="en-US" altLang="en-US" sz="1600" b="1" i="0" u="none" strike="noStrike" kern="0" cap="none" spc="0" normalizeH="0" baseline="0" noProof="0" dirty="0">
                <a:ln>
                  <a:noFill/>
                </a:ln>
                <a:solidFill>
                  <a:srgbClr val="FFFFFF"/>
                </a:solidFill>
                <a:effectLst/>
                <a:uLnTx/>
                <a:uFillTx/>
                <a:latin typeface="Cambria" panose="02040503050406030204" pitchFamily="18" charset="0"/>
              </a:rPr>
              <a:t>CPC Rainfall Forecast (JFM): </a:t>
            </a:r>
          </a:p>
          <a:p>
            <a:pPr marL="342900" marR="0" lvl="0" indent="-342900" algn="l" defTabSz="914400" rtl="0" eaLnBrk="0" fontAlgn="base" latinLnBrk="0" hangingPunct="0">
              <a:lnSpc>
                <a:spcPct val="100000"/>
              </a:lnSpc>
              <a:spcBef>
                <a:spcPct val="20000"/>
              </a:spcBef>
              <a:spcAft>
                <a:spcPct val="50000"/>
              </a:spcAft>
              <a:buClr>
                <a:srgbClr val="FF0066"/>
              </a:buClr>
              <a:buSzTx/>
              <a:buFontTx/>
              <a:buChar char="-"/>
              <a:tabLst/>
              <a:defRPr/>
            </a:pPr>
            <a:r>
              <a:rPr kumimoji="0" lang="en-US" altLang="en-US" sz="1600" b="1" i="0" u="none" strike="noStrike" kern="0" cap="none" spc="0" normalizeH="0" baseline="0" noProof="0" dirty="0">
                <a:ln>
                  <a:noFill/>
                </a:ln>
                <a:solidFill>
                  <a:srgbClr val="FFFFFF"/>
                </a:solidFill>
                <a:effectLst/>
                <a:uLnTx/>
                <a:uFillTx/>
                <a:latin typeface="Cambria" panose="02040503050406030204" pitchFamily="18" charset="0"/>
              </a:rPr>
              <a:t>40-50% chance of </a:t>
            </a:r>
            <a:r>
              <a:rPr lang="en-US" altLang="en-US" sz="1600" kern="0" dirty="0">
                <a:solidFill>
                  <a:srgbClr val="FFFFFF"/>
                </a:solidFill>
                <a:latin typeface="Cambria" panose="02040503050406030204" pitchFamily="18" charset="0"/>
              </a:rPr>
              <a:t>below </a:t>
            </a:r>
            <a:r>
              <a:rPr kumimoji="0" lang="en-US" altLang="en-US" sz="1600" b="1" i="0" u="none" strike="noStrike" kern="0" cap="none" spc="0" normalizeH="0" baseline="0" noProof="0" dirty="0">
                <a:ln>
                  <a:noFill/>
                </a:ln>
                <a:solidFill>
                  <a:srgbClr val="FFFFFF"/>
                </a:solidFill>
                <a:effectLst/>
                <a:uLnTx/>
                <a:uFillTx/>
                <a:latin typeface="Cambria" panose="02040503050406030204" pitchFamily="18" charset="0"/>
              </a:rPr>
              <a:t>normal precipitation FL</a:t>
            </a:r>
          </a:p>
        </p:txBody>
      </p:sp>
      <p:pic>
        <p:nvPicPr>
          <p:cNvPr id="1026" name="Picture 2" descr="/products/predictions/long_range/lead02/off02_temp.gif">
            <a:extLst>
              <a:ext uri="{FF2B5EF4-FFF2-40B4-BE49-F238E27FC236}">
                <a16:creationId xmlns:a16="http://schemas.microsoft.com/office/drawing/2014/main" id="{324EDC99-8122-42CF-9285-F3484D0980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33" y="0"/>
            <a:ext cx="4536475" cy="3505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ducts/predictions/long_range/lead02/off02_prcp.gif">
            <a:extLst>
              <a:ext uri="{FF2B5EF4-FFF2-40B4-BE49-F238E27FC236}">
                <a16:creationId xmlns:a16="http://schemas.microsoft.com/office/drawing/2014/main" id="{8D70342A-E9E7-48E1-B18D-4C612C640ED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5811" y="2872292"/>
            <a:ext cx="5128189"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239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3793" y="0"/>
            <a:ext cx="4570207" cy="10668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r>
              <a:rPr lang="en-US" sz="4400" dirty="0">
                <a:effectLst>
                  <a:outerShdw blurRad="38100" dist="38100" dir="2700000" algn="tl">
                    <a:srgbClr val="000000">
                      <a:alpha val="43137"/>
                    </a:srgbClr>
                  </a:outerShdw>
                </a:effectLst>
                <a:latin typeface="Cambria" panose="02040503050406030204" pitchFamily="18" charset="0"/>
              </a:rPr>
              <a:t> </a:t>
            </a:r>
            <a:r>
              <a:rPr lang="en-US" sz="3200" dirty="0">
                <a:effectLst>
                  <a:outerShdw blurRad="38100" dist="38100" dir="2700000" algn="tl">
                    <a:srgbClr val="000000">
                      <a:alpha val="43137"/>
                    </a:srgbClr>
                  </a:outerShdw>
                </a:effectLst>
                <a:latin typeface="Cambria" panose="02040503050406030204" pitchFamily="18" charset="0"/>
              </a:rPr>
              <a:t>NOAA Forecast Mar-May</a:t>
            </a:r>
            <a:endParaRPr lang="en-US" sz="4400" dirty="0">
              <a:effectLst>
                <a:outerShdw blurRad="38100" dist="38100" dir="2700000" algn="tl">
                  <a:srgbClr val="000000">
                    <a:alpha val="43137"/>
                  </a:srgbClr>
                </a:outerShdw>
              </a:effectLst>
              <a:latin typeface="Cambria" panose="02040503050406030204" pitchFamily="18" charset="0"/>
            </a:endParaRPr>
          </a:p>
        </p:txBody>
      </p:sp>
      <p:sp>
        <p:nvSpPr>
          <p:cNvPr id="8" name="Rectangle 16"/>
          <p:cNvSpPr txBox="1">
            <a:spLocks noChangeArrowheads="1"/>
          </p:cNvSpPr>
          <p:nvPr/>
        </p:nvSpPr>
        <p:spPr bwMode="auto">
          <a:xfrm>
            <a:off x="6248400" y="1143000"/>
            <a:ext cx="2895600" cy="1524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50000"/>
              </a:spcAft>
              <a:buClr>
                <a:srgbClr val="FF0066"/>
              </a:buClr>
              <a:buChar char="•"/>
              <a:defRPr sz="2800" b="1">
                <a:solidFill>
                  <a:schemeClr val="bg1"/>
                </a:solidFill>
                <a:latin typeface="+mn-lt"/>
                <a:ea typeface="+mn-ea"/>
                <a:cs typeface="+mn-cs"/>
              </a:defRPr>
            </a:lvl1pPr>
            <a:lvl2pPr marL="742950" indent="-285750" algn="l" rtl="0" eaLnBrk="0" fontAlgn="base" hangingPunct="0">
              <a:spcBef>
                <a:spcPct val="20000"/>
              </a:spcBef>
              <a:spcAft>
                <a:spcPct val="50000"/>
              </a:spcAft>
              <a:buClr>
                <a:srgbClr val="FF0066"/>
              </a:buClr>
              <a:buChar char="–"/>
              <a:defRPr sz="2400" b="1" i="1">
                <a:solidFill>
                  <a:schemeClr val="bg1"/>
                </a:solidFill>
                <a:latin typeface="+mn-lt"/>
              </a:defRPr>
            </a:lvl2pPr>
            <a:lvl3pPr marL="1143000" indent="-228600" algn="l" rtl="0" eaLnBrk="0" fontAlgn="base" hangingPunct="0">
              <a:spcBef>
                <a:spcPct val="20000"/>
              </a:spcBef>
              <a:spcAft>
                <a:spcPct val="50000"/>
              </a:spcAft>
              <a:buClr>
                <a:srgbClr val="FF0066"/>
              </a:buClr>
              <a:buChar char="•"/>
              <a:defRPr sz="2000" b="1">
                <a:solidFill>
                  <a:schemeClr val="bg1"/>
                </a:solidFill>
                <a:latin typeface="+mn-lt"/>
              </a:defRPr>
            </a:lvl3pPr>
            <a:lvl4pPr marL="1600200" indent="-228600" algn="l" rtl="0" eaLnBrk="0" fontAlgn="base" hangingPunct="0">
              <a:spcBef>
                <a:spcPct val="20000"/>
              </a:spcBef>
              <a:spcAft>
                <a:spcPct val="50000"/>
              </a:spcAft>
              <a:buClr>
                <a:srgbClr val="FF0066"/>
              </a:buClr>
              <a:buChar char="–"/>
              <a:defRPr sz="2000" b="1" i="1">
                <a:solidFill>
                  <a:schemeClr val="bg1"/>
                </a:solidFill>
                <a:latin typeface="+mn-lt"/>
              </a:defRPr>
            </a:lvl4pPr>
            <a:lvl5pPr marL="2057400" indent="-228600" algn="l" rtl="0" eaLnBrk="0" fontAlgn="base" hangingPunct="0">
              <a:spcBef>
                <a:spcPct val="20000"/>
              </a:spcBef>
              <a:spcAft>
                <a:spcPct val="50000"/>
              </a:spcAft>
              <a:buClr>
                <a:srgbClr val="FF0066"/>
              </a:buClr>
              <a:buChar char="»"/>
              <a:defRPr sz="2000" b="1">
                <a:solidFill>
                  <a:schemeClr val="bg1"/>
                </a:solidFill>
                <a:latin typeface="+mn-lt"/>
              </a:defRPr>
            </a:lvl5pPr>
            <a:lvl6pPr marL="2514600" indent="-228600" algn="l" rtl="0" eaLnBrk="0" fontAlgn="base" hangingPunct="0">
              <a:spcBef>
                <a:spcPct val="20000"/>
              </a:spcBef>
              <a:spcAft>
                <a:spcPct val="50000"/>
              </a:spcAft>
              <a:buClr>
                <a:srgbClr val="FF0066"/>
              </a:buClr>
              <a:buChar char="»"/>
              <a:defRPr sz="2000" b="1">
                <a:solidFill>
                  <a:schemeClr val="bg1"/>
                </a:solidFill>
                <a:latin typeface="+mn-lt"/>
              </a:defRPr>
            </a:lvl6pPr>
            <a:lvl7pPr marL="2971800" indent="-228600" algn="l" rtl="0" eaLnBrk="0" fontAlgn="base" hangingPunct="0">
              <a:spcBef>
                <a:spcPct val="20000"/>
              </a:spcBef>
              <a:spcAft>
                <a:spcPct val="50000"/>
              </a:spcAft>
              <a:buClr>
                <a:srgbClr val="FF0066"/>
              </a:buClr>
              <a:buChar char="»"/>
              <a:defRPr sz="2000" b="1">
                <a:solidFill>
                  <a:schemeClr val="bg1"/>
                </a:solidFill>
                <a:latin typeface="+mn-lt"/>
              </a:defRPr>
            </a:lvl7pPr>
            <a:lvl8pPr marL="3429000" indent="-228600" algn="l" rtl="0" eaLnBrk="0" fontAlgn="base" hangingPunct="0">
              <a:spcBef>
                <a:spcPct val="20000"/>
              </a:spcBef>
              <a:spcAft>
                <a:spcPct val="50000"/>
              </a:spcAft>
              <a:buClr>
                <a:srgbClr val="FF0066"/>
              </a:buClr>
              <a:buChar char="»"/>
              <a:defRPr sz="2000" b="1">
                <a:solidFill>
                  <a:schemeClr val="bg1"/>
                </a:solidFill>
                <a:latin typeface="+mn-lt"/>
              </a:defRPr>
            </a:lvl8pPr>
            <a:lvl9pPr marL="3886200" indent="-228600" algn="l" rtl="0" eaLnBrk="0" fontAlgn="base" hangingPunct="0">
              <a:spcBef>
                <a:spcPct val="20000"/>
              </a:spcBef>
              <a:spcAft>
                <a:spcPct val="50000"/>
              </a:spcAft>
              <a:buClr>
                <a:srgbClr val="FF0066"/>
              </a:buClr>
              <a:buChar char="»"/>
              <a:defRPr sz="2000" b="1">
                <a:solidFill>
                  <a:schemeClr val="bg1"/>
                </a:solidFill>
                <a:latin typeface="+mn-lt"/>
              </a:defRPr>
            </a:lvl9pPr>
          </a:lstStyle>
          <a:p>
            <a:pPr marL="342900" marR="0" lvl="0" indent="-342900" algn="l" defTabSz="914400" rtl="0" eaLnBrk="0" fontAlgn="base" latinLnBrk="0" hangingPunct="0">
              <a:lnSpc>
                <a:spcPct val="100000"/>
              </a:lnSpc>
              <a:spcBef>
                <a:spcPct val="20000"/>
              </a:spcBef>
              <a:spcAft>
                <a:spcPct val="50000"/>
              </a:spcAft>
              <a:buClr>
                <a:srgbClr val="FF0066"/>
              </a:buClr>
              <a:buSzTx/>
              <a:buFontTx/>
              <a:buChar char="•"/>
              <a:tabLst/>
              <a:defRPr/>
            </a:pPr>
            <a:r>
              <a:rPr kumimoji="0" lang="en-US" altLang="en-US" sz="1600" b="1" i="0" u="none" strike="noStrike" kern="0" cap="none" spc="0" normalizeH="0" baseline="0" noProof="0" dirty="0">
                <a:ln>
                  <a:noFill/>
                </a:ln>
                <a:solidFill>
                  <a:srgbClr val="FFFFFF"/>
                </a:solidFill>
                <a:effectLst/>
                <a:uLnTx/>
                <a:uFillTx/>
                <a:latin typeface="Cambria" panose="02040503050406030204" pitchFamily="18" charset="0"/>
              </a:rPr>
              <a:t>CPC Rainfall Forecast (MAM): </a:t>
            </a:r>
          </a:p>
          <a:p>
            <a:pPr marL="342900" marR="0" lvl="0" indent="-342900" algn="l" defTabSz="914400" rtl="0" eaLnBrk="0" fontAlgn="base" latinLnBrk="0" hangingPunct="0">
              <a:lnSpc>
                <a:spcPct val="100000"/>
              </a:lnSpc>
              <a:spcBef>
                <a:spcPct val="20000"/>
              </a:spcBef>
              <a:spcAft>
                <a:spcPct val="50000"/>
              </a:spcAft>
              <a:buClr>
                <a:srgbClr val="FF0066"/>
              </a:buClr>
              <a:buSzTx/>
              <a:buFontTx/>
              <a:buChar char="-"/>
              <a:tabLst/>
              <a:defRPr/>
            </a:pPr>
            <a:r>
              <a:rPr kumimoji="0" lang="en-US" altLang="en-US" sz="1600" b="1" i="0" u="none" strike="noStrike" kern="0" cap="none" spc="0" normalizeH="0" baseline="0" noProof="0" dirty="0">
                <a:ln>
                  <a:noFill/>
                </a:ln>
                <a:solidFill>
                  <a:srgbClr val="FFFFFF"/>
                </a:solidFill>
                <a:effectLst/>
                <a:uLnTx/>
                <a:uFillTx/>
                <a:latin typeface="Cambria" panose="02040503050406030204" pitchFamily="18" charset="0"/>
              </a:rPr>
              <a:t>Equal chance of </a:t>
            </a:r>
            <a:r>
              <a:rPr lang="en-US" altLang="en-US" sz="1600" kern="0" dirty="0">
                <a:solidFill>
                  <a:srgbClr val="FFFFFF"/>
                </a:solidFill>
                <a:latin typeface="Cambria" panose="02040503050406030204" pitchFamily="18" charset="0"/>
              </a:rPr>
              <a:t>below/above  </a:t>
            </a:r>
            <a:r>
              <a:rPr kumimoji="0" lang="en-US" altLang="en-US" sz="1600" b="1" i="0" u="none" strike="noStrike" kern="0" cap="none" spc="0" normalizeH="0" baseline="0" noProof="0" dirty="0">
                <a:ln>
                  <a:noFill/>
                </a:ln>
                <a:solidFill>
                  <a:srgbClr val="FFFFFF"/>
                </a:solidFill>
                <a:effectLst/>
                <a:uLnTx/>
                <a:uFillTx/>
                <a:latin typeface="Cambria" panose="02040503050406030204" pitchFamily="18" charset="0"/>
              </a:rPr>
              <a:t>normal rain</a:t>
            </a:r>
          </a:p>
        </p:txBody>
      </p:sp>
      <p:pic>
        <p:nvPicPr>
          <p:cNvPr id="2050" name="Picture 2" descr="/products/predictions/long_range/lead04/off04_temp.gif">
            <a:extLst>
              <a:ext uri="{FF2B5EF4-FFF2-40B4-BE49-F238E27FC236}">
                <a16:creationId xmlns:a16="http://schemas.microsoft.com/office/drawing/2014/main" id="{171C0279-9985-42D4-A352-6697CDC0AA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938" y="0"/>
            <a:ext cx="4437856"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oducts/predictions/long_range/lead04/off04_prcp.gif">
            <a:extLst>
              <a:ext uri="{FF2B5EF4-FFF2-40B4-BE49-F238E27FC236}">
                <a16:creationId xmlns:a16="http://schemas.microsoft.com/office/drawing/2014/main" id="{87C9BC59-E9A5-4CD9-9DE7-3A51EC99BC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2749736"/>
            <a:ext cx="5316967" cy="410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164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www.nifc.gov/nicc/predictive/outlooks/month4_outlook.png">
            <a:extLst>
              <a:ext uri="{FF2B5EF4-FFF2-40B4-BE49-F238E27FC236}">
                <a16:creationId xmlns:a16="http://schemas.microsoft.com/office/drawing/2014/main" id="{1AF87E29-4F7D-4C53-B3AE-804EF355E3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3222" y="2057400"/>
            <a:ext cx="3935554" cy="30408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B9A274E-AA4E-4E8D-B647-F37105B7243B}"/>
              </a:ext>
            </a:extLst>
          </p:cNvPr>
          <p:cNvSpPr>
            <a:spLocks noGrp="1"/>
          </p:cNvSpPr>
          <p:nvPr>
            <p:ph type="title"/>
          </p:nvPr>
        </p:nvSpPr>
        <p:spPr>
          <a:xfrm>
            <a:off x="311742" y="846377"/>
            <a:ext cx="7210396" cy="810704"/>
          </a:xfrm>
        </p:spPr>
        <p:txBody>
          <a:bodyPr>
            <a:normAutofit/>
          </a:bodyPr>
          <a:lstStyle/>
          <a:p>
            <a:r>
              <a:rPr lang="en-US" dirty="0">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latin typeface="Cambria" panose="02040503050406030204" pitchFamily="18" charset="0"/>
              </a:rPr>
              <a:t>Wildland Fire Outlook   Jan-Mar 2023 </a:t>
            </a:r>
            <a:endParaRPr lang="en-US" sz="2800" b="1" dirty="0">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AE92D2F0-BEA2-47AF-B9BB-00A74FAF8807}"/>
              </a:ext>
            </a:extLst>
          </p:cNvPr>
          <p:cNvPicPr>
            <a:picLocks noChangeAspect="1"/>
          </p:cNvPicPr>
          <p:nvPr/>
        </p:nvPicPr>
        <p:blipFill>
          <a:blip r:embed="rId3"/>
          <a:stretch>
            <a:fillRect/>
          </a:stretch>
        </p:blipFill>
        <p:spPr>
          <a:xfrm>
            <a:off x="8077200" y="812869"/>
            <a:ext cx="972531" cy="972531"/>
          </a:xfrm>
          <a:prstGeom prst="rect">
            <a:avLst/>
          </a:prstGeom>
        </p:spPr>
      </p:pic>
      <p:sp>
        <p:nvSpPr>
          <p:cNvPr id="3" name="Rectangle 2">
            <a:extLst>
              <a:ext uri="{FF2B5EF4-FFF2-40B4-BE49-F238E27FC236}">
                <a16:creationId xmlns:a16="http://schemas.microsoft.com/office/drawing/2014/main" id="{64A66E66-9F98-425F-90CB-738BDC44D7B8}"/>
              </a:ext>
            </a:extLst>
          </p:cNvPr>
          <p:cNvSpPr/>
          <p:nvPr/>
        </p:nvSpPr>
        <p:spPr>
          <a:xfrm>
            <a:off x="2819400" y="1657081"/>
            <a:ext cx="5010150" cy="27699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99"/>
                </a:solidFill>
                <a:effectLst/>
                <a:uLnTx/>
                <a:uFillTx/>
                <a:latin typeface="Trebuchet MS" panose="020B0603020202020204"/>
                <a:ea typeface="+mn-ea"/>
                <a:cs typeface="+mn-cs"/>
              </a:rPr>
              <a:t>https://www.predictiveservices.nifc.gov/outlooks/outlooks.htm</a:t>
            </a:r>
          </a:p>
        </p:txBody>
      </p:sp>
      <p:sp>
        <p:nvSpPr>
          <p:cNvPr id="10" name="TextBox 9">
            <a:extLst>
              <a:ext uri="{FF2B5EF4-FFF2-40B4-BE49-F238E27FC236}">
                <a16:creationId xmlns:a16="http://schemas.microsoft.com/office/drawing/2014/main" id="{BB39C74F-692E-4408-98B2-4CB1740730CE}"/>
              </a:ext>
            </a:extLst>
          </p:cNvPr>
          <p:cNvSpPr txBox="1"/>
          <p:nvPr/>
        </p:nvSpPr>
        <p:spPr>
          <a:xfrm>
            <a:off x="6153150" y="6457890"/>
            <a:ext cx="1676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Trebuchet MS" panose="020B0603020202020204"/>
                <a:ea typeface="+mn-ea"/>
                <a:cs typeface="+mn-cs"/>
              </a:rPr>
              <a:t>Feb 2023</a:t>
            </a:r>
          </a:p>
        </p:txBody>
      </p:sp>
      <p:sp>
        <p:nvSpPr>
          <p:cNvPr id="11" name="TextBox 10">
            <a:extLst>
              <a:ext uri="{FF2B5EF4-FFF2-40B4-BE49-F238E27FC236}">
                <a16:creationId xmlns:a16="http://schemas.microsoft.com/office/drawing/2014/main" id="{636C0498-C39D-4085-8EFA-8FB8880922EE}"/>
              </a:ext>
            </a:extLst>
          </p:cNvPr>
          <p:cNvSpPr txBox="1"/>
          <p:nvPr/>
        </p:nvSpPr>
        <p:spPr>
          <a:xfrm>
            <a:off x="457200" y="5611513"/>
            <a:ext cx="1676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Trebuchet MS" panose="020B0603020202020204"/>
                <a:ea typeface="+mn-ea"/>
                <a:cs typeface="+mn-cs"/>
              </a:rPr>
              <a:t>Jan 2023</a:t>
            </a:r>
          </a:p>
        </p:txBody>
      </p:sp>
      <p:sp>
        <p:nvSpPr>
          <p:cNvPr id="12" name="TextBox 11">
            <a:extLst>
              <a:ext uri="{FF2B5EF4-FFF2-40B4-BE49-F238E27FC236}">
                <a16:creationId xmlns:a16="http://schemas.microsoft.com/office/drawing/2014/main" id="{9070DB7C-09CF-461E-A281-3082EF033A22}"/>
              </a:ext>
            </a:extLst>
          </p:cNvPr>
          <p:cNvSpPr txBox="1"/>
          <p:nvPr/>
        </p:nvSpPr>
        <p:spPr>
          <a:xfrm>
            <a:off x="7801949" y="5023783"/>
            <a:ext cx="1676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Calibri"/>
                <a:ea typeface="+mn-ea"/>
                <a:cs typeface="+mn-cs"/>
              </a:rPr>
              <a:t>Mar  2023</a:t>
            </a:r>
          </a:p>
        </p:txBody>
      </p:sp>
      <p:pic>
        <p:nvPicPr>
          <p:cNvPr id="1028" name="Picture 4" descr="https://www.nifc.gov/nicc/predictive/outlooks/month3_outlook.png">
            <a:extLst>
              <a:ext uri="{FF2B5EF4-FFF2-40B4-BE49-F238E27FC236}">
                <a16:creationId xmlns:a16="http://schemas.microsoft.com/office/drawing/2014/main" id="{4A131895-A0C2-498F-A163-E580BF864E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6893" y="3778742"/>
            <a:ext cx="3935554" cy="30408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nifc.gov/nicc/predictive/outlooks/month2_outlook.png">
            <a:extLst>
              <a:ext uri="{FF2B5EF4-FFF2-40B4-BE49-F238E27FC236}">
                <a16:creationId xmlns:a16="http://schemas.microsoft.com/office/drawing/2014/main" id="{E2825FF5-C19F-4DD6-A733-B758E333E9A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2057400"/>
            <a:ext cx="3353047"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34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9600" y="2590800"/>
            <a:ext cx="8686800" cy="10668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nchorCtr="0"/>
          <a:lstStyle/>
          <a:p>
            <a:r>
              <a:rPr lang="en-US" sz="4400" dirty="0">
                <a:effectLst>
                  <a:outerShdw blurRad="38100" dist="38100" dir="2700000" algn="tl">
                    <a:srgbClr val="000000">
                      <a:alpha val="43137"/>
                    </a:srgbClr>
                  </a:outerShdw>
                </a:effectLst>
                <a:latin typeface="Cambria" panose="02040503050406030204" pitchFamily="18" charset="0"/>
              </a:rPr>
              <a:t>  Questions ?????????</a:t>
            </a:r>
            <a:endParaRPr lang="en-US" sz="3200" i="1" dirty="0">
              <a:solidFill>
                <a:srgbClr val="FFCC00"/>
              </a:solidFill>
              <a:effectLst>
                <a:outerShdw blurRad="38100" dist="38100" dir="2700000" algn="tl">
                  <a:srgbClr val="000000">
                    <a:alpha val="43137"/>
                  </a:srgbClr>
                </a:outerShdw>
              </a:effectLst>
              <a:latin typeface="Cambria" panose="02040503050406030204" pitchFamily="18" charset="0"/>
            </a:endParaRPr>
          </a:p>
        </p:txBody>
      </p:sp>
      <p:sp>
        <p:nvSpPr>
          <p:cNvPr id="2" name="TextBox 1">
            <a:extLst>
              <a:ext uri="{FF2B5EF4-FFF2-40B4-BE49-F238E27FC236}">
                <a16:creationId xmlns:a16="http://schemas.microsoft.com/office/drawing/2014/main" id="{3BD3091D-0EC4-4B29-ADBD-E49A6A6F7FE3}"/>
              </a:ext>
            </a:extLst>
          </p:cNvPr>
          <p:cNvSpPr txBox="1"/>
          <p:nvPr/>
        </p:nvSpPr>
        <p:spPr>
          <a:xfrm>
            <a:off x="1066800" y="5562600"/>
            <a:ext cx="5029200" cy="523220"/>
          </a:xfrm>
          <a:prstGeom prst="rect">
            <a:avLst/>
          </a:prstGeom>
          <a:noFill/>
        </p:spPr>
        <p:txBody>
          <a:bodyPr wrap="square" rtlCol="0">
            <a:spAutoFit/>
          </a:bodyPr>
          <a:lstStyle/>
          <a:p>
            <a:r>
              <a:rPr lang="en-US" sz="2800" dirty="0">
                <a:solidFill>
                  <a:schemeClr val="bg1"/>
                </a:solidFill>
              </a:rPr>
              <a:t>John.pendergrast@noaa.gov</a:t>
            </a:r>
          </a:p>
        </p:txBody>
      </p:sp>
    </p:spTree>
    <p:extLst>
      <p:ext uri="{BB962C8B-B14F-4D97-AF65-F5344CB8AC3E}">
        <p14:creationId xmlns:p14="http://schemas.microsoft.com/office/powerpoint/2010/main" val="1633401066"/>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9.jpeg"/></Relationships>
</file>

<file path=ppt/theme/_rels/theme5.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erlin">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4.xml><?xml version="1.0" encoding="utf-8"?>
<a:theme xmlns:a="http://schemas.openxmlformats.org/drawingml/2006/main" name="Aspect">
  <a:themeElements>
    <a:clrScheme name="Custom 4">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0070C0"/>
      </a:hlink>
      <a:folHlink>
        <a:srgbClr val="89C3E5"/>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5.xml><?xml version="1.0" encoding="utf-8"?>
<a:theme xmlns:a="http://schemas.openxmlformats.org/drawingml/2006/main" name="1_Aspect">
  <a:themeElements>
    <a:clrScheme name="Custom 4">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0070C0"/>
      </a:hlink>
      <a:folHlink>
        <a:srgbClr val="89C3E5"/>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6072</TotalTime>
  <Words>1115</Words>
  <Application>Microsoft Office PowerPoint</Application>
  <PresentationFormat>On-screen Show (4:3)</PresentationFormat>
  <Paragraphs>324</Paragraphs>
  <Slides>32</Slides>
  <Notes>28</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32</vt:i4>
      </vt:variant>
    </vt:vector>
  </HeadingPairs>
  <TitlesOfParts>
    <vt:vector size="50" baseType="lpstr">
      <vt:lpstr>ＭＳ Ｐゴシック</vt:lpstr>
      <vt:lpstr>ＭＳ Ｐゴシック</vt:lpstr>
      <vt:lpstr>Arabic Typesetting</vt:lpstr>
      <vt:lpstr>Arial</vt:lpstr>
      <vt:lpstr>Calibri</vt:lpstr>
      <vt:lpstr>Cambria</vt:lpstr>
      <vt:lpstr>Constantia</vt:lpstr>
      <vt:lpstr>Merriweather</vt:lpstr>
      <vt:lpstr>Open Sans</vt:lpstr>
      <vt:lpstr>Times New Roman</vt:lpstr>
      <vt:lpstr>Trebuchet MS</vt:lpstr>
      <vt:lpstr>Verdana</vt:lpstr>
      <vt:lpstr>Wingdings 2</vt:lpstr>
      <vt:lpstr>Office Theme</vt:lpstr>
      <vt:lpstr>1_Office Theme</vt:lpstr>
      <vt:lpstr>Berlin</vt:lpstr>
      <vt:lpstr>Aspect</vt:lpstr>
      <vt:lpstr>1_Aspect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Sensitive Populations </vt:lpstr>
      <vt:lpstr>EPA AQI</vt:lpstr>
      <vt:lpstr>Deceiving!</vt:lpstr>
      <vt:lpstr>Florida DEP District Offices </vt:lpstr>
      <vt:lpstr>Florida DEP (SAQS) Spatial Air Quality System </vt:lpstr>
      <vt:lpstr>Florida 511 highway cameras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Historical El Niño and La Niña Episodes Based on the ONI computed using ERSST.v5</vt:lpstr>
      <vt:lpstr>Niño Region SST Departures (oC) Recent Evolution</vt:lpstr>
      <vt:lpstr>IRI Pacific Niño 3.4 SST Model Outlook</vt:lpstr>
      <vt:lpstr>Summary</vt:lpstr>
      <vt:lpstr>PowerPoint Presentation</vt:lpstr>
      <vt:lpstr>PowerPoint Presentation</vt:lpstr>
      <vt:lpstr> Wildland Fire Outlook   Jan-Mar 2023 </vt:lpstr>
      <vt:lpstr>PowerPoint Presentation</vt:lpstr>
    </vt:vector>
  </TitlesOfParts>
  <Company>NOAA / NWS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derrick.weitlich;John Pendergrast</dc:creator>
  <cp:lastModifiedBy>Southern Fire Exchange</cp:lastModifiedBy>
  <cp:revision>261</cp:revision>
  <cp:lastPrinted>2015-09-21T09:12:40Z</cp:lastPrinted>
  <dcterms:created xsi:type="dcterms:W3CDTF">2015-09-19T02:22:55Z</dcterms:created>
  <dcterms:modified xsi:type="dcterms:W3CDTF">2022-12-09T18:57:14Z</dcterms:modified>
</cp:coreProperties>
</file>