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2" r:id="rId3"/>
    <p:sldId id="265" r:id="rId4"/>
    <p:sldId id="266" r:id="rId5"/>
    <p:sldId id="267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80" autoAdjust="0"/>
  </p:normalViewPr>
  <p:slideViewPr>
    <p:cSldViewPr>
      <p:cViewPr varScale="1">
        <p:scale>
          <a:sx n="97" d="100"/>
          <a:sy n="97" d="100"/>
        </p:scale>
        <p:origin x="30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288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C93DCE-50C6-4DBC-894D-CF6BDD459348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E8AF56-1E9D-4FF6-9F1A-7E39271DA3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144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8AF56-1E9D-4FF6-9F1A-7E39271DA30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89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BC26AB-057E-4C6B-BF2E-770B24BEAFA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3C54F6-4BB3-4A40-815A-2E1467B86C9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392C95-E0B8-4C01-B247-7CD51391F43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D4F244-9ED3-4700-A0AB-9E5067236AC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FCBC2B-96E6-42BF-B858-B664ACD2F53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F4F4AA-BE60-4DA8-BB11-58DAA239DA8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80DB72-1D0E-4EBE-8984-806E8BE3C18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A1EE3A-F356-43FA-AF01-C1ACA4FFBC2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63D843-B976-427E-8488-74067C39A26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79DFD4-31FB-48CA-9643-BD9A1477FDF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394B9D-3642-4FA3-A21B-A8EE615CE1D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48B8E9A-BABA-4E2D-B4B1-A60A36DF0A59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hyperlink" Target="http://ics.ifas.ufl.edu/county_logos/logos/Osceola_logo.jpg" TargetMode="External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5 DWP Flatwoods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0" y="381000"/>
            <a:ext cx="9144000" cy="247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>
                <a:latin typeface="Comic Sans MS" pitchFamily="66" charset="0"/>
              </a:rPr>
              <a:t>Central Florida Prescribed Fire Council Annual Meeting</a:t>
            </a:r>
          </a:p>
          <a:p>
            <a:pPr algn="ctr">
              <a:spcBef>
                <a:spcPct val="50000"/>
              </a:spcBef>
            </a:pPr>
            <a:r>
              <a:rPr lang="en-US" sz="4000" dirty="0">
                <a:latin typeface="Comic Sans MS" pitchFamily="66" charset="0"/>
              </a:rPr>
              <a:t>October 4</a:t>
            </a:r>
            <a:r>
              <a:rPr lang="en-US" sz="4000" baseline="30000" dirty="0">
                <a:latin typeface="Comic Sans MS" pitchFamily="66" charset="0"/>
              </a:rPr>
              <a:t>th</a:t>
            </a:r>
            <a:r>
              <a:rPr lang="en-US" sz="4000" dirty="0">
                <a:latin typeface="Comic Sans MS" pitchFamily="66" charset="0"/>
              </a:rPr>
              <a:t>, 2019</a:t>
            </a:r>
          </a:p>
        </p:txBody>
      </p:sp>
      <p:pic>
        <p:nvPicPr>
          <p:cNvPr id="2055" name="Picture 7" descr="CFPF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55174"/>
            <a:ext cx="5105400" cy="2402825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FEA382-A7C2-4241-B1C0-8EEB6369C1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862" y="2851150"/>
            <a:ext cx="3005138" cy="40068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5 DWP Flatwoods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35859" y="8965"/>
            <a:ext cx="9144000" cy="6858000"/>
          </a:xfrm>
          <a:prstGeom prst="rect">
            <a:avLst/>
          </a:prstGeom>
          <a:noFill/>
        </p:spPr>
      </p:pic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152400" y="304800"/>
            <a:ext cx="9067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>
                <a:latin typeface="Comic Sans MS" pitchFamily="66" charset="0"/>
              </a:rPr>
              <a:t>Thanks to Our Vendors and Sponsors:</a:t>
            </a:r>
          </a:p>
        </p:txBody>
      </p:sp>
      <p:pic>
        <p:nvPicPr>
          <p:cNvPr id="10" name="Picture 9" descr="UF_IFAS_Extension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920" y="1187226"/>
            <a:ext cx="2262374" cy="802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Osceola County logo">
            <a:hlinkClick r:id="rId5"/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141" y="981125"/>
            <a:ext cx="1219307" cy="1475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41AC86-E1E6-441D-8943-F514C214A8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7920" y="2338673"/>
            <a:ext cx="2337616" cy="9474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577C5E-1918-43BD-9939-3089D91C24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8801" y="924636"/>
            <a:ext cx="2385826" cy="140554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1CFE65-3013-4431-B25E-7405E75164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044" y="3429000"/>
            <a:ext cx="1467630" cy="13229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4831EA-8833-4336-B747-CF5A175E508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66090" y="2643781"/>
            <a:ext cx="2218056" cy="10694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FE3E9B-93E3-48D7-A2B2-FC92673B5CB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94354" y="2466299"/>
            <a:ext cx="1343096" cy="13430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2466E99-0105-4F08-AC47-0A3764A7493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04737" y="3737619"/>
            <a:ext cx="2581563" cy="93609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B995384-CB78-4648-8EB2-3CADE2E90EA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38291" y="3803417"/>
            <a:ext cx="1856063" cy="183830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1F736CC-3172-4E78-9B7E-79FB7710350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22418" y="4000701"/>
            <a:ext cx="1606541" cy="141180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99A276F-B94B-49E9-A81E-745BE347BB7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056433" y="4842007"/>
            <a:ext cx="1453794" cy="145379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47DCDF7-339B-48AD-8F23-662B601F45E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50324" y="4909805"/>
            <a:ext cx="1704033" cy="134965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AEBE5D5-4970-4691-8CF3-3638BBD0E67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05471" y="5535782"/>
            <a:ext cx="3439986" cy="74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958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5 DWP Flatwoods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5" name="Picture 7" descr="CFPF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4190857"/>
            <a:ext cx="5667009" cy="2667143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98F77C-AAE7-42E8-9523-A4FE62A84202}"/>
              </a:ext>
            </a:extLst>
          </p:cNvPr>
          <p:cNvSpPr txBox="1"/>
          <p:nvPr/>
        </p:nvSpPr>
        <p:spPr>
          <a:xfrm>
            <a:off x="270982" y="381000"/>
            <a:ext cx="8602035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omic Sans MS" panose="030F0702030302020204" pitchFamily="66" charset="0"/>
              </a:rPr>
              <a:t>Are you an artist or a graphic designer?  Do you know someone who is?</a:t>
            </a:r>
          </a:p>
          <a:p>
            <a:r>
              <a:rPr lang="en-US" sz="2000" dirty="0">
                <a:latin typeface="Comic Sans MS" panose="030F0702030302020204" pitchFamily="66" charset="0"/>
              </a:rPr>
              <a:t>We are looking for ideas to enhance our logo.</a:t>
            </a:r>
          </a:p>
          <a:p>
            <a:endParaRPr lang="en-US" sz="2000" dirty="0">
              <a:latin typeface="Comic Sans MS" panose="030F0702030302020204" pitchFamily="66" charset="0"/>
            </a:endParaRPr>
          </a:p>
          <a:p>
            <a:r>
              <a:rPr lang="en-US" sz="2000" dirty="0">
                <a:latin typeface="Comic Sans MS" panose="030F0702030302020204" pitchFamily="66" charset="0"/>
              </a:rPr>
              <a:t>Have an idea for next years meeting or know a good presenter?  </a:t>
            </a:r>
          </a:p>
          <a:p>
            <a:r>
              <a:rPr lang="en-US" sz="2000" dirty="0">
                <a:latin typeface="Comic Sans MS" panose="030F0702030302020204" pitchFamily="66" charset="0"/>
              </a:rPr>
              <a:t>Please let us know.</a:t>
            </a:r>
          </a:p>
          <a:p>
            <a:r>
              <a:rPr lang="en-US" sz="2000" dirty="0">
                <a:latin typeface="Comic Sans MS" panose="030F0702030302020204" pitchFamily="66" charset="0"/>
              </a:rPr>
              <a:t>	- Photo contest</a:t>
            </a:r>
          </a:p>
          <a:p>
            <a:r>
              <a:rPr lang="en-US" sz="2000" dirty="0">
                <a:latin typeface="Comic Sans MS" panose="030F0702030302020204" pitchFamily="66" charset="0"/>
              </a:rPr>
              <a:t>	- Equipment garage sale/swap</a:t>
            </a:r>
          </a:p>
          <a:p>
            <a:endParaRPr lang="en-US" sz="2000" dirty="0">
              <a:latin typeface="Comic Sans MS" panose="030F0702030302020204" pitchFamily="66" charset="0"/>
            </a:endParaRPr>
          </a:p>
          <a:p>
            <a:r>
              <a:rPr lang="en-US" sz="2000" dirty="0">
                <a:latin typeface="Comic Sans MS" panose="030F0702030302020204" pitchFamily="66" charset="0"/>
              </a:rPr>
              <a:t>A big thanks to all of the CFPFC officers and steering committee </a:t>
            </a:r>
          </a:p>
          <a:p>
            <a:r>
              <a:rPr lang="en-US" sz="2000" dirty="0">
                <a:latin typeface="Comic Sans MS" panose="030F0702030302020204" pitchFamily="66" charset="0"/>
              </a:rPr>
              <a:t>members for organizing the meeting and making it happen</a:t>
            </a:r>
          </a:p>
        </p:txBody>
      </p:sp>
    </p:spTree>
    <p:extLst>
      <p:ext uri="{BB962C8B-B14F-4D97-AF65-F5344CB8AC3E}">
        <p14:creationId xmlns:p14="http://schemas.microsoft.com/office/powerpoint/2010/main" val="3664068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5 DWP Flatwoods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0" y="381000"/>
            <a:ext cx="9144000" cy="634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latin typeface="Comic Sans MS" pitchFamily="66" charset="0"/>
              </a:rPr>
              <a:t>Have you heard?  We are having a raffle!</a:t>
            </a:r>
          </a:p>
          <a:p>
            <a:pPr algn="ctr">
              <a:spcBef>
                <a:spcPct val="50000"/>
              </a:spcBef>
            </a:pPr>
            <a:r>
              <a:rPr lang="en-US" sz="2800" dirty="0">
                <a:latin typeface="Comic Sans MS" pitchFamily="66" charset="0"/>
              </a:rPr>
              <a:t>You can purchase 1 ticket for $3</a:t>
            </a:r>
          </a:p>
          <a:p>
            <a:pPr algn="ctr">
              <a:spcBef>
                <a:spcPct val="50000"/>
              </a:spcBef>
            </a:pPr>
            <a:r>
              <a:rPr lang="en-US" sz="2800" dirty="0">
                <a:latin typeface="Comic Sans MS" pitchFamily="66" charset="0"/>
              </a:rPr>
              <a:t>2 tickets for $5</a:t>
            </a:r>
          </a:p>
          <a:p>
            <a:pPr algn="ctr">
              <a:spcBef>
                <a:spcPct val="50000"/>
              </a:spcBef>
            </a:pPr>
            <a:r>
              <a:rPr lang="en-US" sz="2800" dirty="0">
                <a:latin typeface="Comic Sans MS" pitchFamily="66" charset="0"/>
              </a:rPr>
              <a:t>or 5 tickets for $10</a:t>
            </a:r>
          </a:p>
          <a:p>
            <a:pPr algn="ctr">
              <a:spcBef>
                <a:spcPct val="50000"/>
              </a:spcBef>
            </a:pPr>
            <a:endParaRPr lang="en-US" sz="2800" dirty="0">
              <a:latin typeface="Comic Sans MS" pitchFamily="66" charset="0"/>
            </a:endParaRPr>
          </a:p>
          <a:p>
            <a:pPr algn="ctr">
              <a:spcBef>
                <a:spcPct val="50000"/>
              </a:spcBef>
            </a:pPr>
            <a:r>
              <a:rPr lang="en-US" sz="2800" dirty="0">
                <a:latin typeface="Comic Sans MS" pitchFamily="66" charset="0"/>
              </a:rPr>
              <a:t>New Chainsaw</a:t>
            </a:r>
          </a:p>
          <a:p>
            <a:pPr algn="ctr">
              <a:spcBef>
                <a:spcPct val="50000"/>
              </a:spcBef>
            </a:pPr>
            <a:r>
              <a:rPr lang="en-US" sz="2800" dirty="0">
                <a:latin typeface="Comic Sans MS" pitchFamily="66" charset="0"/>
              </a:rPr>
              <a:t>Tickets to Kennedy Space Center</a:t>
            </a:r>
          </a:p>
          <a:p>
            <a:pPr algn="ctr">
              <a:spcBef>
                <a:spcPct val="50000"/>
              </a:spcBef>
            </a:pPr>
            <a:r>
              <a:rPr lang="en-US" sz="2800" dirty="0">
                <a:latin typeface="Comic Sans MS" pitchFamily="66" charset="0"/>
              </a:rPr>
              <a:t>Tickets to Brevard Zoo</a:t>
            </a:r>
          </a:p>
          <a:p>
            <a:pPr algn="ctr">
              <a:spcBef>
                <a:spcPct val="50000"/>
              </a:spcBef>
            </a:pPr>
            <a:r>
              <a:rPr lang="en-US" sz="2800" dirty="0">
                <a:latin typeface="Comic Sans MS" pitchFamily="66" charset="0"/>
              </a:rPr>
              <a:t>Various items from Wildland Warehouse and TNC</a:t>
            </a:r>
          </a:p>
          <a:p>
            <a:pPr algn="ctr">
              <a:spcBef>
                <a:spcPct val="50000"/>
              </a:spcBef>
            </a:pPr>
            <a:r>
              <a:rPr lang="en-US" sz="2800" dirty="0">
                <a:latin typeface="Comic Sans MS" pitchFamily="66" charset="0"/>
              </a:rPr>
              <a:t>and more!!!!!!!</a:t>
            </a:r>
          </a:p>
        </p:txBody>
      </p:sp>
    </p:spTree>
    <p:extLst>
      <p:ext uri="{BB962C8B-B14F-4D97-AF65-F5344CB8AC3E}">
        <p14:creationId xmlns:p14="http://schemas.microsoft.com/office/powerpoint/2010/main" val="4102686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5 DWP Flatwoods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0" y="381000"/>
            <a:ext cx="9144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latin typeface="Comic Sans MS" pitchFamily="66" charset="0"/>
              </a:rPr>
              <a:t>A big thank you to David Hogrefe and Evan Hall for busting the CFPFC right into 2019</a:t>
            </a:r>
          </a:p>
          <a:p>
            <a:pPr algn="ctr">
              <a:spcBef>
                <a:spcPct val="50000"/>
              </a:spcBef>
            </a:pPr>
            <a:endParaRPr lang="en-US" sz="2800" dirty="0">
              <a:latin typeface="Comic Sans MS" pitchFamily="66" charset="0"/>
            </a:endParaRPr>
          </a:p>
          <a:p>
            <a:pPr algn="ctr">
              <a:spcBef>
                <a:spcPct val="50000"/>
              </a:spcBef>
            </a:pPr>
            <a:r>
              <a:rPr lang="en-US" sz="2800" dirty="0">
                <a:latin typeface="Comic Sans MS" pitchFamily="66" charset="0"/>
              </a:rPr>
              <a:t>WEBSITE:</a:t>
            </a:r>
          </a:p>
          <a:p>
            <a:pPr algn="ctr">
              <a:spcBef>
                <a:spcPct val="50000"/>
              </a:spcBef>
            </a:pPr>
            <a:r>
              <a:rPr lang="en-US" sz="2800" dirty="0">
                <a:latin typeface="Comic Sans MS" pitchFamily="66" charset="0"/>
              </a:rPr>
              <a:t>CFPFC.org</a:t>
            </a:r>
          </a:p>
          <a:p>
            <a:pPr algn="ctr">
              <a:spcBef>
                <a:spcPct val="50000"/>
              </a:spcBef>
            </a:pPr>
            <a:endParaRPr lang="en-US" sz="2800" dirty="0">
              <a:latin typeface="Comic Sans MS" pitchFamily="66" charset="0"/>
            </a:endParaRPr>
          </a:p>
          <a:p>
            <a:pPr algn="ctr">
              <a:spcBef>
                <a:spcPct val="50000"/>
              </a:spcBef>
            </a:pPr>
            <a:r>
              <a:rPr lang="en-US" sz="2800" dirty="0">
                <a:latin typeface="Comic Sans MS" pitchFamily="66" charset="0"/>
              </a:rPr>
              <a:t>FACEBOOK PAGE:</a:t>
            </a:r>
          </a:p>
          <a:p>
            <a:pPr algn="ctr">
              <a:spcBef>
                <a:spcPct val="50000"/>
              </a:spcBef>
            </a:pPr>
            <a:r>
              <a:rPr lang="en-US" sz="2800" dirty="0">
                <a:latin typeface="Comic Sans MS" pitchFamily="66" charset="0"/>
              </a:rPr>
              <a:t>CENTRAL FLORIDA PRESCRIBED FIRE COUNCIL </a:t>
            </a:r>
          </a:p>
        </p:txBody>
      </p:sp>
    </p:spTree>
    <p:extLst>
      <p:ext uri="{BB962C8B-B14F-4D97-AF65-F5344CB8AC3E}">
        <p14:creationId xmlns:p14="http://schemas.microsoft.com/office/powerpoint/2010/main" val="105966558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143</Words>
  <Application>Microsoft Office PowerPoint</Application>
  <PresentationFormat>On-screen Show (4:3)</PresentationFormat>
  <Paragraphs>31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Comic Sans MS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Nature Conservancy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Florida Chapter</dc:creator>
  <cp:lastModifiedBy>McGee, Samantha</cp:lastModifiedBy>
  <cp:revision>35</cp:revision>
  <dcterms:created xsi:type="dcterms:W3CDTF">2007-10-25T03:38:27Z</dcterms:created>
  <dcterms:modified xsi:type="dcterms:W3CDTF">2019-10-04T01:24:07Z</dcterms:modified>
</cp:coreProperties>
</file>